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44" r:id="rId3"/>
    <p:sldMasterId id="2147483768" r:id="rId4"/>
  </p:sldMasterIdLst>
  <p:notesMasterIdLst>
    <p:notesMasterId r:id="rId35"/>
  </p:notesMasterIdLst>
  <p:handoutMasterIdLst>
    <p:handoutMasterId r:id="rId36"/>
  </p:handoutMasterIdLst>
  <p:sldIdLst>
    <p:sldId id="406" r:id="rId5"/>
    <p:sldId id="409" r:id="rId6"/>
    <p:sldId id="349" r:id="rId7"/>
    <p:sldId id="350" r:id="rId8"/>
    <p:sldId id="408" r:id="rId9"/>
    <p:sldId id="414" r:id="rId10"/>
    <p:sldId id="415" r:id="rId11"/>
    <p:sldId id="351" r:id="rId12"/>
    <p:sldId id="353" r:id="rId13"/>
    <p:sldId id="354" r:id="rId14"/>
    <p:sldId id="356" r:id="rId15"/>
    <p:sldId id="410" r:id="rId16"/>
    <p:sldId id="358" r:id="rId17"/>
    <p:sldId id="364" r:id="rId18"/>
    <p:sldId id="366" r:id="rId19"/>
    <p:sldId id="369" r:id="rId20"/>
    <p:sldId id="370" r:id="rId21"/>
    <p:sldId id="411" r:id="rId22"/>
    <p:sldId id="374" r:id="rId23"/>
    <p:sldId id="376" r:id="rId24"/>
    <p:sldId id="377" r:id="rId25"/>
    <p:sldId id="380" r:id="rId26"/>
    <p:sldId id="383" r:id="rId27"/>
    <p:sldId id="385" r:id="rId28"/>
    <p:sldId id="387" r:id="rId29"/>
    <p:sldId id="389" r:id="rId30"/>
    <p:sldId id="412" r:id="rId31"/>
    <p:sldId id="413" r:id="rId32"/>
    <p:sldId id="314" r:id="rId33"/>
    <p:sldId id="327" r:id="rId3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rcadopublico.cl/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mercadopublico.cl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54027-1B47-4307-8783-381AE7A85D9C}" type="doc">
      <dgm:prSet loTypeId="urn:microsoft.com/office/officeart/2005/8/layout/venn3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9302F0C2-3318-4942-A54D-77CDF6712737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100" b="0" dirty="0" smtClean="0">
              <a:solidFill>
                <a:schemeClr val="tx1"/>
              </a:solidFill>
            </a:rPr>
            <a:t>Deber permanente</a:t>
          </a:r>
          <a:endParaRPr lang="es-CL" sz="2100" b="0" dirty="0">
            <a:solidFill>
              <a:schemeClr val="tx1"/>
            </a:solidFill>
          </a:endParaRPr>
        </a:p>
      </dgm:t>
    </dgm:pt>
    <dgm:pt modelId="{972AF5FD-3A40-4CCA-A73F-2E5F55A0FEFC}" type="parTrans" cxnId="{86234C33-A411-4B5A-8254-1FC63FFA2CB0}">
      <dgm:prSet/>
      <dgm:spPr/>
      <dgm:t>
        <a:bodyPr/>
        <a:lstStyle/>
        <a:p>
          <a:endParaRPr lang="es-CL"/>
        </a:p>
      </dgm:t>
    </dgm:pt>
    <dgm:pt modelId="{03D68218-CAE0-41F8-8450-AE9C4D113230}" type="sibTrans" cxnId="{86234C33-A411-4B5A-8254-1FC63FFA2CB0}">
      <dgm:prSet/>
      <dgm:spPr/>
      <dgm:t>
        <a:bodyPr/>
        <a:lstStyle/>
        <a:p>
          <a:endParaRPr lang="es-CL"/>
        </a:p>
      </dgm:t>
    </dgm:pt>
    <dgm:pt modelId="{5CB6FE5E-4117-4B8A-B94A-82B7F17E53E7}">
      <dgm:prSet phldrT="[Texto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100" b="0" dirty="0" smtClean="0">
              <a:solidFill>
                <a:schemeClr val="tx1"/>
              </a:solidFill>
            </a:rPr>
            <a:t>Sitio web institucional</a:t>
          </a:r>
        </a:p>
      </dgm:t>
    </dgm:pt>
    <dgm:pt modelId="{35713467-C4F6-47D8-9522-2944671D1DF2}" type="parTrans" cxnId="{7B5C880A-4693-471F-A023-0BAEF6586091}">
      <dgm:prSet/>
      <dgm:spPr/>
      <dgm:t>
        <a:bodyPr/>
        <a:lstStyle/>
        <a:p>
          <a:endParaRPr lang="es-CL"/>
        </a:p>
      </dgm:t>
    </dgm:pt>
    <dgm:pt modelId="{6D7F3352-32B7-4BCC-8552-F6E6F0F29A8B}" type="sibTrans" cxnId="{7B5C880A-4693-471F-A023-0BAEF6586091}">
      <dgm:prSet/>
      <dgm:spPr/>
      <dgm:t>
        <a:bodyPr/>
        <a:lstStyle/>
        <a:p>
          <a:endParaRPr lang="es-CL"/>
        </a:p>
      </dgm:t>
    </dgm:pt>
    <dgm:pt modelId="{CA01478C-66C8-4D27-B6FC-705564F81906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100" b="0" dirty="0" smtClean="0">
              <a:solidFill>
                <a:schemeClr val="tx1"/>
              </a:solidFill>
              <a:latin typeface="+mn-lt"/>
              <a:ea typeface="Malgun Gothic Semilight" pitchFamily="34" charset="-128"/>
              <a:cs typeface="Malgun Gothic Semilight" pitchFamily="34" charset="-128"/>
            </a:rPr>
            <a:t>Actualización mensual</a:t>
          </a:r>
        </a:p>
      </dgm:t>
    </dgm:pt>
    <dgm:pt modelId="{E8015D05-D14E-4580-BD92-C35B49AC06E2}" type="parTrans" cxnId="{13A1DE95-8B52-40B7-B42E-4F3FC7EDC3AA}">
      <dgm:prSet/>
      <dgm:spPr/>
      <dgm:t>
        <a:bodyPr/>
        <a:lstStyle/>
        <a:p>
          <a:endParaRPr lang="es-CL"/>
        </a:p>
      </dgm:t>
    </dgm:pt>
    <dgm:pt modelId="{76E444EE-C6A6-4E7F-BC29-49F6C228E900}" type="sibTrans" cxnId="{13A1DE95-8B52-40B7-B42E-4F3FC7EDC3AA}">
      <dgm:prSet/>
      <dgm:spPr/>
      <dgm:t>
        <a:bodyPr/>
        <a:lstStyle/>
        <a:p>
          <a:endParaRPr lang="es-CL"/>
        </a:p>
      </dgm:t>
    </dgm:pt>
    <dgm:pt modelId="{BC124108-8799-491B-8E99-1F071AAD5287}">
      <dgm:prSet phldrT="[Texto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CL" sz="2100" b="0" dirty="0" smtClean="0">
              <a:solidFill>
                <a:schemeClr val="tx1"/>
              </a:solidFill>
            </a:rPr>
            <a:t>10 primeros </a:t>
          </a:r>
          <a:r>
            <a:rPr lang="es-CL" sz="2100" b="0" dirty="0" smtClean="0">
              <a:solidFill>
                <a:schemeClr val="tx1"/>
              </a:solidFill>
              <a:latin typeface="+mn-lt"/>
            </a:rPr>
            <a:t>días</a:t>
          </a:r>
          <a:r>
            <a:rPr lang="es-CL" sz="2100" b="0" dirty="0" smtClean="0">
              <a:solidFill>
                <a:schemeClr val="tx1"/>
              </a:solidFill>
            </a:rPr>
            <a:t> hábiles del mes</a:t>
          </a:r>
        </a:p>
      </dgm:t>
    </dgm:pt>
    <dgm:pt modelId="{135B82B3-68A6-46C8-AD33-3D0D7CE52527}" type="parTrans" cxnId="{039E2938-CCC0-48A1-9393-609583C3D3B1}">
      <dgm:prSet/>
      <dgm:spPr/>
      <dgm:t>
        <a:bodyPr/>
        <a:lstStyle/>
        <a:p>
          <a:endParaRPr lang="es-CL"/>
        </a:p>
      </dgm:t>
    </dgm:pt>
    <dgm:pt modelId="{9B5808F9-0C00-48F0-AAFD-ED35032144B8}" type="sibTrans" cxnId="{039E2938-CCC0-48A1-9393-609583C3D3B1}">
      <dgm:prSet/>
      <dgm:spPr/>
      <dgm:t>
        <a:bodyPr/>
        <a:lstStyle/>
        <a:p>
          <a:endParaRPr lang="es-CL"/>
        </a:p>
      </dgm:t>
    </dgm:pt>
    <dgm:pt modelId="{93F44437-F5FF-4E42-B9D5-69E099106D40}" type="pres">
      <dgm:prSet presAssocID="{6B754027-1B47-4307-8783-381AE7A85D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E452F5-96C1-4BB2-8911-D58DCC07E849}" type="pres">
      <dgm:prSet presAssocID="{9302F0C2-3318-4942-A54D-77CDF6712737}" presName="Name5" presStyleLbl="vennNode1" presStyleIdx="0" presStyleCnt="4" custScaleX="78001" custScaleY="78074" custLinFactNeighborX="38954" custLinFactNeighborY="-442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E1035-4537-4DEA-A27C-90E80C908ED1}" type="pres">
      <dgm:prSet presAssocID="{03D68218-CAE0-41F8-8450-AE9C4D113230}" presName="space" presStyleCnt="0"/>
      <dgm:spPr/>
      <dgm:t>
        <a:bodyPr/>
        <a:lstStyle/>
        <a:p>
          <a:endParaRPr lang="es-ES"/>
        </a:p>
      </dgm:t>
    </dgm:pt>
    <dgm:pt modelId="{2E3011EE-E094-4D7F-B8FF-F0C5CE6E2657}" type="pres">
      <dgm:prSet presAssocID="{5CB6FE5E-4117-4B8A-B94A-82B7F17E53E7}" presName="Name5" presStyleLbl="vennNode1" presStyleIdx="1" presStyleCnt="4" custScaleX="79959" custScaleY="78436" custLinFactNeighborX="31163" custLinFactNeighborY="-1104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E4491F-7A1F-4855-8F75-75F84792F8C2}" type="pres">
      <dgm:prSet presAssocID="{6D7F3352-32B7-4BCC-8552-F6E6F0F29A8B}" presName="space" presStyleCnt="0"/>
      <dgm:spPr/>
      <dgm:t>
        <a:bodyPr/>
        <a:lstStyle/>
        <a:p>
          <a:endParaRPr lang="es-ES"/>
        </a:p>
      </dgm:t>
    </dgm:pt>
    <dgm:pt modelId="{530B0232-5113-4F08-A573-A2964E3CCF43}" type="pres">
      <dgm:prSet presAssocID="{CA01478C-66C8-4D27-B6FC-705564F81906}" presName="Name5" presStyleLbl="vennNode1" presStyleIdx="2" presStyleCnt="4" custScaleX="85180" custScaleY="77968" custLinFactNeighborX="17420" custLinFactNeighborY="160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E409C6-20B3-4E74-82C7-E771E6C08B40}" type="pres">
      <dgm:prSet presAssocID="{76E444EE-C6A6-4E7F-BC29-49F6C228E900}" presName="space" presStyleCnt="0"/>
      <dgm:spPr/>
      <dgm:t>
        <a:bodyPr/>
        <a:lstStyle/>
        <a:p>
          <a:endParaRPr lang="es-ES"/>
        </a:p>
      </dgm:t>
    </dgm:pt>
    <dgm:pt modelId="{61359AC0-F36B-4C9B-B876-68A02BE28A84}" type="pres">
      <dgm:prSet presAssocID="{BC124108-8799-491B-8E99-1F071AAD5287}" presName="Name5" presStyleLbl="vennNode1" presStyleIdx="3" presStyleCnt="4" custScaleX="90569" custScaleY="86141" custLinFactNeighborX="4990" custLinFactNeighborY="3954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37FCEF37-B995-41B3-B8DB-013F0DF1BECD}" type="presOf" srcId="{9302F0C2-3318-4942-A54D-77CDF6712737}" destId="{F5E452F5-96C1-4BB2-8911-D58DCC07E849}" srcOrd="0" destOrd="0" presId="urn:microsoft.com/office/officeart/2005/8/layout/venn3"/>
    <dgm:cxn modelId="{2EC72B99-7F70-4439-8EC2-C3A9FE78679B}" type="presOf" srcId="{5CB6FE5E-4117-4B8A-B94A-82B7F17E53E7}" destId="{2E3011EE-E094-4D7F-B8FF-F0C5CE6E2657}" srcOrd="0" destOrd="0" presId="urn:microsoft.com/office/officeart/2005/8/layout/venn3"/>
    <dgm:cxn modelId="{039E2938-CCC0-48A1-9393-609583C3D3B1}" srcId="{6B754027-1B47-4307-8783-381AE7A85D9C}" destId="{BC124108-8799-491B-8E99-1F071AAD5287}" srcOrd="3" destOrd="0" parTransId="{135B82B3-68A6-46C8-AD33-3D0D7CE52527}" sibTransId="{9B5808F9-0C00-48F0-AAFD-ED35032144B8}"/>
    <dgm:cxn modelId="{7B5C880A-4693-471F-A023-0BAEF6586091}" srcId="{6B754027-1B47-4307-8783-381AE7A85D9C}" destId="{5CB6FE5E-4117-4B8A-B94A-82B7F17E53E7}" srcOrd="1" destOrd="0" parTransId="{35713467-C4F6-47D8-9522-2944671D1DF2}" sibTransId="{6D7F3352-32B7-4BCC-8552-F6E6F0F29A8B}"/>
    <dgm:cxn modelId="{13A1DE95-8B52-40B7-B42E-4F3FC7EDC3AA}" srcId="{6B754027-1B47-4307-8783-381AE7A85D9C}" destId="{CA01478C-66C8-4D27-B6FC-705564F81906}" srcOrd="2" destOrd="0" parTransId="{E8015D05-D14E-4580-BD92-C35B49AC06E2}" sibTransId="{76E444EE-C6A6-4E7F-BC29-49F6C228E900}"/>
    <dgm:cxn modelId="{3C05461F-D714-4EBA-BED3-8293EC639482}" type="presOf" srcId="{6B754027-1B47-4307-8783-381AE7A85D9C}" destId="{93F44437-F5FF-4E42-B9D5-69E099106D40}" srcOrd="0" destOrd="0" presId="urn:microsoft.com/office/officeart/2005/8/layout/venn3"/>
    <dgm:cxn modelId="{106D116F-7268-46E6-BB51-98E991278CDF}" type="presOf" srcId="{BC124108-8799-491B-8E99-1F071AAD5287}" destId="{61359AC0-F36B-4C9B-B876-68A02BE28A84}" srcOrd="0" destOrd="0" presId="urn:microsoft.com/office/officeart/2005/8/layout/venn3"/>
    <dgm:cxn modelId="{C350B305-D29E-49C3-B049-DABD9C4ED21B}" type="presOf" srcId="{CA01478C-66C8-4D27-B6FC-705564F81906}" destId="{530B0232-5113-4F08-A573-A2964E3CCF43}" srcOrd="0" destOrd="0" presId="urn:microsoft.com/office/officeart/2005/8/layout/venn3"/>
    <dgm:cxn modelId="{86234C33-A411-4B5A-8254-1FC63FFA2CB0}" srcId="{6B754027-1B47-4307-8783-381AE7A85D9C}" destId="{9302F0C2-3318-4942-A54D-77CDF6712737}" srcOrd="0" destOrd="0" parTransId="{972AF5FD-3A40-4CCA-A73F-2E5F55A0FEFC}" sibTransId="{03D68218-CAE0-41F8-8450-AE9C4D113230}"/>
    <dgm:cxn modelId="{CC2078DD-A910-4841-A2B9-EB65ECC436F7}" type="presParOf" srcId="{93F44437-F5FF-4E42-B9D5-69E099106D40}" destId="{F5E452F5-96C1-4BB2-8911-D58DCC07E849}" srcOrd="0" destOrd="0" presId="urn:microsoft.com/office/officeart/2005/8/layout/venn3"/>
    <dgm:cxn modelId="{CAD19767-66CD-4649-8C55-0E5942D14E9E}" type="presParOf" srcId="{93F44437-F5FF-4E42-B9D5-69E099106D40}" destId="{FA4E1035-4537-4DEA-A27C-90E80C908ED1}" srcOrd="1" destOrd="0" presId="urn:microsoft.com/office/officeart/2005/8/layout/venn3"/>
    <dgm:cxn modelId="{BCA701FA-4725-4C9D-8619-07DB28FB22B8}" type="presParOf" srcId="{93F44437-F5FF-4E42-B9D5-69E099106D40}" destId="{2E3011EE-E094-4D7F-B8FF-F0C5CE6E2657}" srcOrd="2" destOrd="0" presId="urn:microsoft.com/office/officeart/2005/8/layout/venn3"/>
    <dgm:cxn modelId="{A052B81C-F754-4F2F-96BD-639E935A7B28}" type="presParOf" srcId="{93F44437-F5FF-4E42-B9D5-69E099106D40}" destId="{07E4491F-7A1F-4855-8F75-75F84792F8C2}" srcOrd="3" destOrd="0" presId="urn:microsoft.com/office/officeart/2005/8/layout/venn3"/>
    <dgm:cxn modelId="{FE32F221-7A68-4A2A-B578-58170A840951}" type="presParOf" srcId="{93F44437-F5FF-4E42-B9D5-69E099106D40}" destId="{530B0232-5113-4F08-A573-A2964E3CCF43}" srcOrd="4" destOrd="0" presId="urn:microsoft.com/office/officeart/2005/8/layout/venn3"/>
    <dgm:cxn modelId="{8F4AA0B4-2D10-4BC6-9D55-CAF4960E1E64}" type="presParOf" srcId="{93F44437-F5FF-4E42-B9D5-69E099106D40}" destId="{F2E409C6-20B3-4E74-82C7-E771E6C08B40}" srcOrd="5" destOrd="0" presId="urn:microsoft.com/office/officeart/2005/8/layout/venn3"/>
    <dgm:cxn modelId="{4553C3ED-FA22-44B9-A41E-6D0CFB5CA56E}" type="presParOf" srcId="{93F44437-F5FF-4E42-B9D5-69E099106D40}" destId="{61359AC0-F36B-4C9B-B876-68A02BE28A84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922889-A0F8-4203-BAD4-4700ABD06D53}" type="doc">
      <dgm:prSet loTypeId="urn:microsoft.com/office/officeart/2005/8/layout/process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955D6BFF-E0F4-4080-A893-F46309B55357}">
      <dgm:prSet phldrT="[Texto]" custT="1"/>
      <dgm:spPr/>
      <dgm:t>
        <a:bodyPr/>
        <a:lstStyle/>
        <a:p>
          <a:r>
            <a:rPr lang="es-CL" sz="2000" b="1" dirty="0" smtClean="0"/>
            <a:t>Regla General</a:t>
          </a:r>
        </a:p>
        <a:p>
          <a:r>
            <a:rPr lang="es-419" sz="2000" b="1" dirty="0" smtClean="0"/>
            <a:t>Publicar link</a:t>
          </a:r>
          <a:endParaRPr lang="es-CL" sz="2000" b="1" dirty="0" smtClean="0"/>
        </a:p>
        <a:p>
          <a:r>
            <a:rPr lang="es-CL" sz="2000" b="1" dirty="0" smtClean="0"/>
            <a:t>www.registros19.862.cl</a:t>
          </a:r>
          <a:endParaRPr lang="es-CL" sz="2000" b="1" dirty="0"/>
        </a:p>
      </dgm:t>
    </dgm:pt>
    <dgm:pt modelId="{D77802B8-BC19-46F9-9FA2-3F555095D2BF}" type="parTrans" cxnId="{9AFF0731-181A-415A-893E-3B5FB0D83225}">
      <dgm:prSet/>
      <dgm:spPr/>
      <dgm:t>
        <a:bodyPr/>
        <a:lstStyle/>
        <a:p>
          <a:endParaRPr lang="es-CL"/>
        </a:p>
      </dgm:t>
    </dgm:pt>
    <dgm:pt modelId="{82F3A787-4B65-43D6-B48D-F169F11D8F62}" type="sibTrans" cxnId="{9AFF0731-181A-415A-893E-3B5FB0D83225}">
      <dgm:prSet/>
      <dgm:spPr>
        <a:noFill/>
        <a:ln>
          <a:noFill/>
        </a:ln>
      </dgm:spPr>
      <dgm:t>
        <a:bodyPr/>
        <a:lstStyle/>
        <a:p>
          <a:endParaRPr lang="es-CL"/>
        </a:p>
      </dgm:t>
    </dgm:pt>
    <dgm:pt modelId="{A7975B45-A531-48B5-BD2E-A466CBE118BC}">
      <dgm:prSet phldrT="[Texto]" custT="1"/>
      <dgm:spPr/>
      <dgm:t>
        <a:bodyPr/>
        <a:lstStyle/>
        <a:p>
          <a:r>
            <a:rPr lang="es-CL" sz="2000" b="1" dirty="0" smtClean="0"/>
            <a:t>Transferencias fuera de la Ley N°19.862</a:t>
          </a:r>
        </a:p>
        <a:p>
          <a:r>
            <a:rPr lang="es-419" sz="2000" b="1" dirty="0" smtClean="0"/>
            <a:t>Publicar link</a:t>
          </a:r>
          <a:endParaRPr lang="es-CL" sz="2000" b="1" dirty="0" smtClean="0"/>
        </a:p>
        <a:p>
          <a:r>
            <a:rPr lang="es-CL" sz="2000" b="1" dirty="0" smtClean="0"/>
            <a:t>Otras transferencias</a:t>
          </a:r>
          <a:endParaRPr lang="es-CL" sz="2800" b="1" dirty="0"/>
        </a:p>
      </dgm:t>
    </dgm:pt>
    <dgm:pt modelId="{16270496-B58F-4DC6-BE70-3E72A30C560B}" type="parTrans" cxnId="{0AE8407E-51F8-4F14-ABD2-6F81319F58BE}">
      <dgm:prSet/>
      <dgm:spPr/>
      <dgm:t>
        <a:bodyPr/>
        <a:lstStyle/>
        <a:p>
          <a:endParaRPr lang="es-CL"/>
        </a:p>
      </dgm:t>
    </dgm:pt>
    <dgm:pt modelId="{8F55AB83-0773-434F-91DD-5D074AD2842C}" type="sibTrans" cxnId="{0AE8407E-51F8-4F14-ABD2-6F81319F58BE}">
      <dgm:prSet/>
      <dgm:spPr/>
      <dgm:t>
        <a:bodyPr/>
        <a:lstStyle/>
        <a:p>
          <a:endParaRPr lang="es-CL"/>
        </a:p>
      </dgm:t>
    </dgm:pt>
    <dgm:pt modelId="{3CAF0A5A-B81D-4FFE-A8A6-898A6C1E86C2}" type="pres">
      <dgm:prSet presAssocID="{F2922889-A0F8-4203-BAD4-4700ABD06D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0654021-8E21-4955-91F2-E237CF8422B6}" type="pres">
      <dgm:prSet presAssocID="{955D6BFF-E0F4-4080-A893-F46309B55357}" presName="node" presStyleLbl="node1" presStyleIdx="0" presStyleCnt="2" custScaleX="100956" custScaleY="97751" custLinFactX="24297" custLinFactNeighborX="100000" custLinFactNeighborY="-685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DC20ED-04C0-4EF9-87D6-F614F35C7AA3}" type="pres">
      <dgm:prSet presAssocID="{82F3A787-4B65-43D6-B48D-F169F11D8F62}" presName="sibTrans" presStyleLbl="sibTrans2D1" presStyleIdx="0" presStyleCnt="1"/>
      <dgm:spPr/>
      <dgm:t>
        <a:bodyPr/>
        <a:lstStyle/>
        <a:p>
          <a:endParaRPr lang="es-CL"/>
        </a:p>
      </dgm:t>
    </dgm:pt>
    <dgm:pt modelId="{0823E435-15EC-49A6-8991-32369223ACB6}" type="pres">
      <dgm:prSet presAssocID="{82F3A787-4B65-43D6-B48D-F169F11D8F62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E8A5770F-CCBE-4F96-B17F-58B3647FE480}" type="pres">
      <dgm:prSet presAssocID="{A7975B45-A531-48B5-BD2E-A466CBE118BC}" presName="node" presStyleLbl="node1" presStyleIdx="1" presStyleCnt="2" custScaleX="103979" custScaleY="106693" custLinFactX="-99255" custLinFactNeighborX="-100000" custLinFactNeighborY="573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F425006-D9C0-48E9-B117-F538111A1B5A}" type="presOf" srcId="{82F3A787-4B65-43D6-B48D-F169F11D8F62}" destId="{A5DC20ED-04C0-4EF9-87D6-F614F35C7AA3}" srcOrd="0" destOrd="0" presId="urn:microsoft.com/office/officeart/2005/8/layout/process1"/>
    <dgm:cxn modelId="{37A6A66D-9C13-4D95-A954-180B8AE46A12}" type="presOf" srcId="{955D6BFF-E0F4-4080-A893-F46309B55357}" destId="{60654021-8E21-4955-91F2-E237CF8422B6}" srcOrd="0" destOrd="0" presId="urn:microsoft.com/office/officeart/2005/8/layout/process1"/>
    <dgm:cxn modelId="{0AE8407E-51F8-4F14-ABD2-6F81319F58BE}" srcId="{F2922889-A0F8-4203-BAD4-4700ABD06D53}" destId="{A7975B45-A531-48B5-BD2E-A466CBE118BC}" srcOrd="1" destOrd="0" parTransId="{16270496-B58F-4DC6-BE70-3E72A30C560B}" sibTransId="{8F55AB83-0773-434F-91DD-5D074AD2842C}"/>
    <dgm:cxn modelId="{43960D1C-991A-4E68-8D12-2730BE4C6177}" type="presOf" srcId="{A7975B45-A531-48B5-BD2E-A466CBE118BC}" destId="{E8A5770F-CCBE-4F96-B17F-58B3647FE480}" srcOrd="0" destOrd="0" presId="urn:microsoft.com/office/officeart/2005/8/layout/process1"/>
    <dgm:cxn modelId="{2B69F407-4626-428D-90FF-7B9FCA1C426F}" type="presOf" srcId="{F2922889-A0F8-4203-BAD4-4700ABD06D53}" destId="{3CAF0A5A-B81D-4FFE-A8A6-898A6C1E86C2}" srcOrd="0" destOrd="0" presId="urn:microsoft.com/office/officeart/2005/8/layout/process1"/>
    <dgm:cxn modelId="{9AFF0731-181A-415A-893E-3B5FB0D83225}" srcId="{F2922889-A0F8-4203-BAD4-4700ABD06D53}" destId="{955D6BFF-E0F4-4080-A893-F46309B55357}" srcOrd="0" destOrd="0" parTransId="{D77802B8-BC19-46F9-9FA2-3F555095D2BF}" sibTransId="{82F3A787-4B65-43D6-B48D-F169F11D8F62}"/>
    <dgm:cxn modelId="{E0A92ED9-EEA5-4D37-8971-2F586EE65134}" type="presOf" srcId="{82F3A787-4B65-43D6-B48D-F169F11D8F62}" destId="{0823E435-15EC-49A6-8991-32369223ACB6}" srcOrd="1" destOrd="0" presId="urn:microsoft.com/office/officeart/2005/8/layout/process1"/>
    <dgm:cxn modelId="{0C14481A-66A1-4F09-BD8D-C2DB1BFDFA30}" type="presParOf" srcId="{3CAF0A5A-B81D-4FFE-A8A6-898A6C1E86C2}" destId="{60654021-8E21-4955-91F2-E237CF8422B6}" srcOrd="0" destOrd="0" presId="urn:microsoft.com/office/officeart/2005/8/layout/process1"/>
    <dgm:cxn modelId="{269745FA-0E6D-4BEF-9DB4-CC5676127F0E}" type="presParOf" srcId="{3CAF0A5A-B81D-4FFE-A8A6-898A6C1E86C2}" destId="{A5DC20ED-04C0-4EF9-87D6-F614F35C7AA3}" srcOrd="1" destOrd="0" presId="urn:microsoft.com/office/officeart/2005/8/layout/process1"/>
    <dgm:cxn modelId="{0571B97C-CD0F-4A6B-B047-A731C6CA983A}" type="presParOf" srcId="{A5DC20ED-04C0-4EF9-87D6-F614F35C7AA3}" destId="{0823E435-15EC-49A6-8991-32369223ACB6}" srcOrd="0" destOrd="0" presId="urn:microsoft.com/office/officeart/2005/8/layout/process1"/>
    <dgm:cxn modelId="{502B3840-338E-4AA8-87BF-38AF2C517CC1}" type="presParOf" srcId="{3CAF0A5A-B81D-4FFE-A8A6-898A6C1E86C2}" destId="{E8A5770F-CCBE-4F96-B17F-58B3647FE48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66EB113-641E-490B-BA16-637097C3BBCD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D4A3810A-D497-4678-B1C7-DE0223C8432F}">
      <dgm:prSet phldrT="[Texto]" custT="1"/>
      <dgm:spPr/>
      <dgm:t>
        <a:bodyPr/>
        <a:lstStyle/>
        <a:p>
          <a:r>
            <a:rPr lang="es-419" sz="2800" dirty="0" smtClean="0"/>
            <a:t>Acto con efecto sobre tercero</a:t>
          </a:r>
          <a:endParaRPr lang="es-CL" sz="2800" dirty="0"/>
        </a:p>
      </dgm:t>
    </dgm:pt>
    <dgm:pt modelId="{EEA0D088-5AE3-4B4C-B0CB-3CE1CD7EF7B4}" type="parTrans" cxnId="{44E43B82-38F9-429E-A9B2-6EA003831C73}">
      <dgm:prSet/>
      <dgm:spPr/>
      <dgm:t>
        <a:bodyPr/>
        <a:lstStyle/>
        <a:p>
          <a:endParaRPr lang="es-CL"/>
        </a:p>
      </dgm:t>
    </dgm:pt>
    <dgm:pt modelId="{EE792CAF-FC80-4DFF-BA03-1277A1DEC13E}" type="sibTrans" cxnId="{44E43B82-38F9-429E-A9B2-6EA003831C73}">
      <dgm:prSet/>
      <dgm:spPr/>
      <dgm:t>
        <a:bodyPr/>
        <a:lstStyle/>
        <a:p>
          <a:endParaRPr lang="es-CL"/>
        </a:p>
      </dgm:t>
    </dgm:pt>
    <dgm:pt modelId="{82A53D25-EEFA-46A9-B356-EAE77B38E08C}">
      <dgm:prSet phldrT="[Texto]" custT="1"/>
      <dgm:spPr/>
      <dgm:t>
        <a:bodyPr anchor="ctr"/>
        <a:lstStyle/>
        <a:p>
          <a:r>
            <a:rPr lang="es-419" sz="1600" b="1" dirty="0" smtClean="0"/>
            <a:t>Impongan obligaciones</a:t>
          </a:r>
          <a:endParaRPr lang="es-CL" sz="1600" dirty="0"/>
        </a:p>
      </dgm:t>
    </dgm:pt>
    <dgm:pt modelId="{0FE6FDEB-DED7-4071-97FB-F4D439F2B0E1}" type="parTrans" cxnId="{367C4839-D981-4AA8-8362-F0B69B34D04E}">
      <dgm:prSet/>
      <dgm:spPr/>
      <dgm:t>
        <a:bodyPr/>
        <a:lstStyle/>
        <a:p>
          <a:endParaRPr lang="es-CL"/>
        </a:p>
      </dgm:t>
    </dgm:pt>
    <dgm:pt modelId="{ADCCC0D4-2F12-4E3C-99A0-316A0C73AD2F}" type="sibTrans" cxnId="{367C4839-D981-4AA8-8362-F0B69B34D04E}">
      <dgm:prSet/>
      <dgm:spPr/>
      <dgm:t>
        <a:bodyPr/>
        <a:lstStyle/>
        <a:p>
          <a:endParaRPr lang="es-CL"/>
        </a:p>
      </dgm:t>
    </dgm:pt>
    <dgm:pt modelId="{0022762C-3350-426A-A02A-1F66BF672116}">
      <dgm:prSet phldrT="[Texto]" custT="1"/>
      <dgm:spPr/>
      <dgm:t>
        <a:bodyPr/>
        <a:lstStyle/>
        <a:p>
          <a:r>
            <a:rPr lang="es-419" sz="2800" dirty="0" smtClean="0"/>
            <a:t>Forma de publicación </a:t>
          </a:r>
          <a:endParaRPr lang="es-CL" sz="2800" dirty="0"/>
        </a:p>
      </dgm:t>
    </dgm:pt>
    <dgm:pt modelId="{204AA644-B976-440A-A9F8-30D83C28A617}" type="parTrans" cxnId="{024936FC-5D36-41F7-813E-8466AD374C6F}">
      <dgm:prSet/>
      <dgm:spPr/>
      <dgm:t>
        <a:bodyPr/>
        <a:lstStyle/>
        <a:p>
          <a:endParaRPr lang="es-CL"/>
        </a:p>
      </dgm:t>
    </dgm:pt>
    <dgm:pt modelId="{534F85D1-9815-45D8-9C42-897835BC71AF}" type="sibTrans" cxnId="{024936FC-5D36-41F7-813E-8466AD374C6F}">
      <dgm:prSet/>
      <dgm:spPr/>
      <dgm:t>
        <a:bodyPr/>
        <a:lstStyle/>
        <a:p>
          <a:endParaRPr lang="es-CL"/>
        </a:p>
      </dgm:t>
    </dgm:pt>
    <dgm:pt modelId="{22EF4043-5659-4C08-A50E-68BF34451D1F}">
      <dgm:prSet phldrT="[Texto]"/>
      <dgm:spPr/>
      <dgm:t>
        <a:bodyPr/>
        <a:lstStyle/>
        <a:p>
          <a:r>
            <a:rPr lang="es-419" b="1" dirty="0" smtClean="0"/>
            <a:t>Separados por materia</a:t>
          </a:r>
          <a:endParaRPr lang="es-CL" b="1" dirty="0"/>
        </a:p>
      </dgm:t>
    </dgm:pt>
    <dgm:pt modelId="{5CCFD9C2-7A58-4B8E-94B0-CE6A270FC7F3}" type="parTrans" cxnId="{B929CB66-9683-4274-925B-1023F653ED0A}">
      <dgm:prSet/>
      <dgm:spPr/>
      <dgm:t>
        <a:bodyPr/>
        <a:lstStyle/>
        <a:p>
          <a:endParaRPr lang="es-CL"/>
        </a:p>
      </dgm:t>
    </dgm:pt>
    <dgm:pt modelId="{0B60D7D1-10B9-48A8-8DA1-D4299AC11320}" type="sibTrans" cxnId="{B929CB66-9683-4274-925B-1023F653ED0A}">
      <dgm:prSet/>
      <dgm:spPr/>
      <dgm:t>
        <a:bodyPr/>
        <a:lstStyle/>
        <a:p>
          <a:endParaRPr lang="es-CL"/>
        </a:p>
      </dgm:t>
    </dgm:pt>
    <dgm:pt modelId="{AF47F97F-449C-4F03-8EF5-F1756DED4D0A}">
      <dgm:prSet phldrT="[Texto]"/>
      <dgm:spPr/>
      <dgm:t>
        <a:bodyPr/>
        <a:lstStyle/>
        <a:p>
          <a:r>
            <a:rPr lang="es-419" b="1" dirty="0" smtClean="0"/>
            <a:t>Tipo de denominación, número y fecha </a:t>
          </a:r>
          <a:endParaRPr lang="es-CL" b="1" dirty="0"/>
        </a:p>
      </dgm:t>
    </dgm:pt>
    <dgm:pt modelId="{EBAC1CBF-EEAB-4CF9-B946-ECBA904D3F7F}" type="parTrans" cxnId="{C9AC529A-4E49-4512-8DD8-99C41EFD9907}">
      <dgm:prSet/>
      <dgm:spPr/>
      <dgm:t>
        <a:bodyPr/>
        <a:lstStyle/>
        <a:p>
          <a:endParaRPr lang="es-CL"/>
        </a:p>
      </dgm:t>
    </dgm:pt>
    <dgm:pt modelId="{BE28568C-9ACD-4D88-AFE2-E2C5AE4D05FE}" type="sibTrans" cxnId="{C9AC529A-4E49-4512-8DD8-99C41EFD9907}">
      <dgm:prSet/>
      <dgm:spPr/>
      <dgm:t>
        <a:bodyPr/>
        <a:lstStyle/>
        <a:p>
          <a:endParaRPr lang="es-CL"/>
        </a:p>
      </dgm:t>
    </dgm:pt>
    <dgm:pt modelId="{49A8F135-6E66-4427-80D8-1976784D0371}">
      <dgm:prSet phldrT="[Texto]"/>
      <dgm:spPr/>
      <dgm:t>
        <a:bodyPr anchor="ctr"/>
        <a:lstStyle/>
        <a:p>
          <a:endParaRPr lang="es-CL" sz="1400" dirty="0"/>
        </a:p>
      </dgm:t>
    </dgm:pt>
    <dgm:pt modelId="{E6C8DCBA-AD9B-496C-AE94-652C1F29B138}" type="parTrans" cxnId="{3DD8D4AA-674D-4993-BCDB-7631D2A5646C}">
      <dgm:prSet/>
      <dgm:spPr/>
      <dgm:t>
        <a:bodyPr/>
        <a:lstStyle/>
        <a:p>
          <a:endParaRPr lang="es-CL"/>
        </a:p>
      </dgm:t>
    </dgm:pt>
    <dgm:pt modelId="{6E1E6EF7-7727-438F-A029-EE8CEC17F01D}" type="sibTrans" cxnId="{3DD8D4AA-674D-4993-BCDB-7631D2A5646C}">
      <dgm:prSet/>
      <dgm:spPr/>
      <dgm:t>
        <a:bodyPr/>
        <a:lstStyle/>
        <a:p>
          <a:endParaRPr lang="es-CL"/>
        </a:p>
      </dgm:t>
    </dgm:pt>
    <dgm:pt modelId="{8F686D26-C06E-41EC-9523-FFAB493E915B}">
      <dgm:prSet phldrT="[Texto]" custT="1"/>
      <dgm:spPr/>
      <dgm:t>
        <a:bodyPr anchor="ctr"/>
        <a:lstStyle/>
        <a:p>
          <a:r>
            <a:rPr lang="es-419" sz="1600" b="1" dirty="0" smtClean="0"/>
            <a:t>Crean, modifiquen o extingan Derechos</a:t>
          </a:r>
          <a:endParaRPr lang="es-CL" sz="1600" dirty="0"/>
        </a:p>
      </dgm:t>
    </dgm:pt>
    <dgm:pt modelId="{6EB0DAE4-70FE-4267-AD0C-1EBDBD7BFAC3}" type="parTrans" cxnId="{FC4DAFC7-1EF2-4A03-9E9A-81542579B88C}">
      <dgm:prSet/>
      <dgm:spPr/>
      <dgm:t>
        <a:bodyPr/>
        <a:lstStyle/>
        <a:p>
          <a:endParaRPr lang="es-CL"/>
        </a:p>
      </dgm:t>
    </dgm:pt>
    <dgm:pt modelId="{E0AC6342-D1CE-4629-941B-63DB2F421AF2}" type="sibTrans" cxnId="{FC4DAFC7-1EF2-4A03-9E9A-81542579B88C}">
      <dgm:prSet/>
      <dgm:spPr/>
      <dgm:t>
        <a:bodyPr/>
        <a:lstStyle/>
        <a:p>
          <a:endParaRPr lang="es-CL"/>
        </a:p>
      </dgm:t>
    </dgm:pt>
    <dgm:pt modelId="{D7958DE5-1373-46B8-9F4C-EE9CA803FCC7}">
      <dgm:prSet phldrT="[Texto]" custT="1"/>
      <dgm:spPr/>
      <dgm:t>
        <a:bodyPr anchor="ctr"/>
        <a:lstStyle/>
        <a:p>
          <a:r>
            <a:rPr lang="es-419" sz="1600" b="1" dirty="0" smtClean="0"/>
            <a:t>Todo tipo de actos que afecten los intereses a personas ajenas al organismo (naturales o jurídicas</a:t>
          </a:r>
          <a:endParaRPr lang="es-CL" sz="1400" dirty="0"/>
        </a:p>
      </dgm:t>
    </dgm:pt>
    <dgm:pt modelId="{3EE951A6-2738-4390-993E-0A85D2BFF794}" type="parTrans" cxnId="{21A056FB-CC13-4388-941E-051A6E7B05EE}">
      <dgm:prSet/>
      <dgm:spPr/>
      <dgm:t>
        <a:bodyPr/>
        <a:lstStyle/>
        <a:p>
          <a:endParaRPr lang="es-CL"/>
        </a:p>
      </dgm:t>
    </dgm:pt>
    <dgm:pt modelId="{ABAE34F4-2604-4BD2-8981-1B9AFAF83F20}" type="sibTrans" cxnId="{21A056FB-CC13-4388-941E-051A6E7B05EE}">
      <dgm:prSet/>
      <dgm:spPr/>
      <dgm:t>
        <a:bodyPr/>
        <a:lstStyle/>
        <a:p>
          <a:endParaRPr lang="es-CL"/>
        </a:p>
      </dgm:t>
    </dgm:pt>
    <dgm:pt modelId="{AA081392-4957-40E9-B1A5-4FB8942E3D7D}">
      <dgm:prSet phldrT="[Texto]"/>
      <dgm:spPr/>
      <dgm:t>
        <a:bodyPr/>
        <a:lstStyle/>
        <a:p>
          <a:r>
            <a:rPr lang="es-419" b="1" dirty="0" smtClean="0"/>
            <a:t>Fecha de publicación </a:t>
          </a:r>
          <a:endParaRPr lang="es-CL" b="1" dirty="0"/>
        </a:p>
      </dgm:t>
    </dgm:pt>
    <dgm:pt modelId="{9D3D3FCF-07A1-4F4C-907B-7F575FED6012}" type="parTrans" cxnId="{446127B9-0CDC-4096-97FB-A2949AB5865F}">
      <dgm:prSet/>
      <dgm:spPr/>
      <dgm:t>
        <a:bodyPr/>
        <a:lstStyle/>
        <a:p>
          <a:endParaRPr lang="es-CL"/>
        </a:p>
      </dgm:t>
    </dgm:pt>
    <dgm:pt modelId="{18F708C3-F83F-4A9B-9750-01E83B7E1E66}" type="sibTrans" cxnId="{446127B9-0CDC-4096-97FB-A2949AB5865F}">
      <dgm:prSet/>
      <dgm:spPr/>
      <dgm:t>
        <a:bodyPr/>
        <a:lstStyle/>
        <a:p>
          <a:endParaRPr lang="es-CL"/>
        </a:p>
      </dgm:t>
    </dgm:pt>
    <dgm:pt modelId="{71FC90F3-148D-4D67-917D-6271CE72157B}">
      <dgm:prSet phldrT="[Texto]"/>
      <dgm:spPr/>
      <dgm:t>
        <a:bodyPr/>
        <a:lstStyle/>
        <a:p>
          <a:r>
            <a:rPr lang="es-419" b="1" dirty="0" smtClean="0"/>
            <a:t>Efectos generales o particulares</a:t>
          </a:r>
          <a:endParaRPr lang="es-CL" b="1" dirty="0"/>
        </a:p>
      </dgm:t>
    </dgm:pt>
    <dgm:pt modelId="{4EE2B315-70FF-47AE-A196-7C6CFDB569C8}" type="parTrans" cxnId="{71C4AA2A-4547-467B-B188-EBF7A13BB9D4}">
      <dgm:prSet/>
      <dgm:spPr/>
      <dgm:t>
        <a:bodyPr/>
        <a:lstStyle/>
        <a:p>
          <a:endParaRPr lang="es-CL"/>
        </a:p>
      </dgm:t>
    </dgm:pt>
    <dgm:pt modelId="{41804C62-BAE4-4D0D-976F-D6777BE3CD47}" type="sibTrans" cxnId="{71C4AA2A-4547-467B-B188-EBF7A13BB9D4}">
      <dgm:prSet/>
      <dgm:spPr/>
      <dgm:t>
        <a:bodyPr/>
        <a:lstStyle/>
        <a:p>
          <a:endParaRPr lang="es-CL"/>
        </a:p>
      </dgm:t>
    </dgm:pt>
    <dgm:pt modelId="{E1CA5BE9-3859-4A8C-920A-7104701766D8}">
      <dgm:prSet phldrT="[Texto]"/>
      <dgm:spPr/>
      <dgm:t>
        <a:bodyPr/>
        <a:lstStyle/>
        <a:p>
          <a:r>
            <a:rPr lang="es-CL" b="1" dirty="0" smtClean="0"/>
            <a:t>F</a:t>
          </a:r>
          <a:r>
            <a:rPr lang="es-419" b="1" dirty="0" smtClean="0"/>
            <a:t>echa de actualización, breve descripcioón</a:t>
          </a:r>
          <a:endParaRPr lang="es-CL" b="1" dirty="0"/>
        </a:p>
      </dgm:t>
    </dgm:pt>
    <dgm:pt modelId="{BF7C4ED3-5BBC-4E83-BAB0-355C45F0C8C6}" type="parTrans" cxnId="{DA53836B-3901-4B06-B1A3-06D438DCC7F1}">
      <dgm:prSet/>
      <dgm:spPr/>
      <dgm:t>
        <a:bodyPr/>
        <a:lstStyle/>
        <a:p>
          <a:endParaRPr lang="es-CL"/>
        </a:p>
      </dgm:t>
    </dgm:pt>
    <dgm:pt modelId="{D9D9F3AF-2E90-4359-8C61-172782E2D3F0}" type="sibTrans" cxnId="{DA53836B-3901-4B06-B1A3-06D438DCC7F1}">
      <dgm:prSet/>
      <dgm:spPr/>
      <dgm:t>
        <a:bodyPr/>
        <a:lstStyle/>
        <a:p>
          <a:endParaRPr lang="es-CL"/>
        </a:p>
      </dgm:t>
    </dgm:pt>
    <dgm:pt modelId="{27699BAF-97E9-4EF5-BE44-66CD1389C9D5}">
      <dgm:prSet phldrT="[Texto]"/>
      <dgm:spPr/>
      <dgm:t>
        <a:bodyPr/>
        <a:lstStyle/>
        <a:p>
          <a:r>
            <a:rPr lang="es-419" b="1" dirty="0" smtClean="0"/>
            <a:t>Link al documento </a:t>
          </a:r>
          <a:endParaRPr lang="es-CL" b="1" dirty="0"/>
        </a:p>
      </dgm:t>
    </dgm:pt>
    <dgm:pt modelId="{A0910BFB-3A6B-4E25-899D-046B73CB0F09}" type="parTrans" cxnId="{2FB00A98-4F61-4F7C-981B-D9825937DB9B}">
      <dgm:prSet/>
      <dgm:spPr/>
      <dgm:t>
        <a:bodyPr/>
        <a:lstStyle/>
        <a:p>
          <a:endParaRPr lang="es-CL"/>
        </a:p>
      </dgm:t>
    </dgm:pt>
    <dgm:pt modelId="{FEFD2E59-B8AD-4E84-85D0-BB938DFCE357}" type="sibTrans" cxnId="{2FB00A98-4F61-4F7C-981B-D9825937DB9B}">
      <dgm:prSet/>
      <dgm:spPr/>
      <dgm:t>
        <a:bodyPr/>
        <a:lstStyle/>
        <a:p>
          <a:endParaRPr lang="es-CL"/>
        </a:p>
      </dgm:t>
    </dgm:pt>
    <dgm:pt modelId="{1D9A7E1B-1B5C-4D05-9A24-A9B2FE1E62E4}" type="pres">
      <dgm:prSet presAssocID="{866EB113-641E-490B-BA16-637097C3BBC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6923328F-50A3-424C-BDA7-96320330995F}" type="pres">
      <dgm:prSet presAssocID="{D4A3810A-D497-4678-B1C7-DE0223C8432F}" presName="linNode" presStyleCnt="0"/>
      <dgm:spPr/>
    </dgm:pt>
    <dgm:pt modelId="{8730CF9B-FED9-452B-A148-A0B390F166C1}" type="pres">
      <dgm:prSet presAssocID="{D4A3810A-D497-4678-B1C7-DE0223C8432F}" presName="parentShp" presStyleLbl="node1" presStyleIdx="0" presStyleCnt="2" custScaleX="90859" custScaleY="940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E315B13-0D1A-420D-9D39-562633AA1F65}" type="pres">
      <dgm:prSet presAssocID="{D4A3810A-D497-4678-B1C7-DE0223C8432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4B83FE7-63B6-4430-A73E-9FBA80F8C52D}" type="pres">
      <dgm:prSet presAssocID="{EE792CAF-FC80-4DFF-BA03-1277A1DEC13E}" presName="spacing" presStyleCnt="0"/>
      <dgm:spPr/>
    </dgm:pt>
    <dgm:pt modelId="{0D20D128-8C5A-4E18-897B-423E97A6840D}" type="pres">
      <dgm:prSet presAssocID="{0022762C-3350-426A-A02A-1F66BF672116}" presName="linNode" presStyleCnt="0"/>
      <dgm:spPr/>
    </dgm:pt>
    <dgm:pt modelId="{BD86F4C3-91BF-4800-9D20-B0E6C0006AF2}" type="pres">
      <dgm:prSet presAssocID="{0022762C-3350-426A-A02A-1F66BF672116}" presName="parentShp" presStyleLbl="node1" presStyleIdx="1" presStyleCnt="2" custScaleX="90859" custScaleY="8732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249E989-E022-4C25-83AD-36FEF5F713EC}" type="pres">
      <dgm:prSet presAssocID="{0022762C-3350-426A-A02A-1F66BF67211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5B260A5-4973-4575-A5E9-483E8D41695D}" type="presOf" srcId="{71FC90F3-148D-4D67-917D-6271CE72157B}" destId="{F249E989-E022-4C25-83AD-36FEF5F713EC}" srcOrd="0" destOrd="3" presId="urn:microsoft.com/office/officeart/2005/8/layout/vList6"/>
    <dgm:cxn modelId="{B473C9E7-06E2-467C-9193-48EAFB689723}" type="presOf" srcId="{E1CA5BE9-3859-4A8C-920A-7104701766D8}" destId="{F249E989-E022-4C25-83AD-36FEF5F713EC}" srcOrd="0" destOrd="4" presId="urn:microsoft.com/office/officeart/2005/8/layout/vList6"/>
    <dgm:cxn modelId="{71C4AA2A-4547-467B-B188-EBF7A13BB9D4}" srcId="{0022762C-3350-426A-A02A-1F66BF672116}" destId="{71FC90F3-148D-4D67-917D-6271CE72157B}" srcOrd="3" destOrd="0" parTransId="{4EE2B315-70FF-47AE-A196-7C6CFDB569C8}" sibTransId="{41804C62-BAE4-4D0D-976F-D6777BE3CD47}"/>
    <dgm:cxn modelId="{B929CB66-9683-4274-925B-1023F653ED0A}" srcId="{0022762C-3350-426A-A02A-1F66BF672116}" destId="{22EF4043-5659-4C08-A50E-68BF34451D1F}" srcOrd="0" destOrd="0" parTransId="{5CCFD9C2-7A58-4B8E-94B0-CE6A270FC7F3}" sibTransId="{0B60D7D1-10B9-48A8-8DA1-D4299AC11320}"/>
    <dgm:cxn modelId="{C9AC529A-4E49-4512-8DD8-99C41EFD9907}" srcId="{0022762C-3350-426A-A02A-1F66BF672116}" destId="{AF47F97F-449C-4F03-8EF5-F1756DED4D0A}" srcOrd="1" destOrd="0" parTransId="{EBAC1CBF-EEAB-4CF9-B946-ECBA904D3F7F}" sibTransId="{BE28568C-9ACD-4D88-AFE2-E2C5AE4D05FE}"/>
    <dgm:cxn modelId="{DE9AF3C8-621D-4ED6-A050-5EAE94B07B98}" type="presOf" srcId="{AA081392-4957-40E9-B1A5-4FB8942E3D7D}" destId="{F249E989-E022-4C25-83AD-36FEF5F713EC}" srcOrd="0" destOrd="2" presId="urn:microsoft.com/office/officeart/2005/8/layout/vList6"/>
    <dgm:cxn modelId="{491A5ED3-2F4A-4D15-8618-F631D1652C1D}" type="presOf" srcId="{D4A3810A-D497-4678-B1C7-DE0223C8432F}" destId="{8730CF9B-FED9-452B-A148-A0B390F166C1}" srcOrd="0" destOrd="0" presId="urn:microsoft.com/office/officeart/2005/8/layout/vList6"/>
    <dgm:cxn modelId="{9FECB413-A2DE-48AC-8A10-3DC2240A8438}" type="presOf" srcId="{866EB113-641E-490B-BA16-637097C3BBCD}" destId="{1D9A7E1B-1B5C-4D05-9A24-A9B2FE1E62E4}" srcOrd="0" destOrd="0" presId="urn:microsoft.com/office/officeart/2005/8/layout/vList6"/>
    <dgm:cxn modelId="{367C4839-D981-4AA8-8362-F0B69B34D04E}" srcId="{D4A3810A-D497-4678-B1C7-DE0223C8432F}" destId="{82A53D25-EEFA-46A9-B356-EAE77B38E08C}" srcOrd="1" destOrd="0" parTransId="{0FE6FDEB-DED7-4071-97FB-F4D439F2B0E1}" sibTransId="{ADCCC0D4-2F12-4E3C-99A0-316A0C73AD2F}"/>
    <dgm:cxn modelId="{4BF956E4-35DF-4C69-81ED-B58E38958C7A}" type="presOf" srcId="{49A8F135-6E66-4427-80D8-1976784D0371}" destId="{6E315B13-0D1A-420D-9D39-562633AA1F65}" srcOrd="0" destOrd="3" presId="urn:microsoft.com/office/officeart/2005/8/layout/vList6"/>
    <dgm:cxn modelId="{5F3B36E0-3D5A-4147-B8AD-67D086631D93}" type="presOf" srcId="{0022762C-3350-426A-A02A-1F66BF672116}" destId="{BD86F4C3-91BF-4800-9D20-B0E6C0006AF2}" srcOrd="0" destOrd="0" presId="urn:microsoft.com/office/officeart/2005/8/layout/vList6"/>
    <dgm:cxn modelId="{2E5A5B7F-D218-451F-9B21-D1EBDA67C176}" type="presOf" srcId="{82A53D25-EEFA-46A9-B356-EAE77B38E08C}" destId="{6E315B13-0D1A-420D-9D39-562633AA1F65}" srcOrd="0" destOrd="1" presId="urn:microsoft.com/office/officeart/2005/8/layout/vList6"/>
    <dgm:cxn modelId="{62E2302A-CE2C-4FCE-A462-6766651450B4}" type="presOf" srcId="{D7958DE5-1373-46B8-9F4C-EE9CA803FCC7}" destId="{6E315B13-0D1A-420D-9D39-562633AA1F65}" srcOrd="0" destOrd="0" presId="urn:microsoft.com/office/officeart/2005/8/layout/vList6"/>
    <dgm:cxn modelId="{DA53836B-3901-4B06-B1A3-06D438DCC7F1}" srcId="{0022762C-3350-426A-A02A-1F66BF672116}" destId="{E1CA5BE9-3859-4A8C-920A-7104701766D8}" srcOrd="4" destOrd="0" parTransId="{BF7C4ED3-5BBC-4E83-BAB0-355C45F0C8C6}" sibTransId="{D9D9F3AF-2E90-4359-8C61-172782E2D3F0}"/>
    <dgm:cxn modelId="{532606F7-8B22-4EE7-95EA-FFAB9F532F69}" type="presOf" srcId="{27699BAF-97E9-4EF5-BE44-66CD1389C9D5}" destId="{F249E989-E022-4C25-83AD-36FEF5F713EC}" srcOrd="0" destOrd="5" presId="urn:microsoft.com/office/officeart/2005/8/layout/vList6"/>
    <dgm:cxn modelId="{21A056FB-CC13-4388-941E-051A6E7B05EE}" srcId="{D4A3810A-D497-4678-B1C7-DE0223C8432F}" destId="{D7958DE5-1373-46B8-9F4C-EE9CA803FCC7}" srcOrd="0" destOrd="0" parTransId="{3EE951A6-2738-4390-993E-0A85D2BFF794}" sibTransId="{ABAE34F4-2604-4BD2-8981-1B9AFAF83F20}"/>
    <dgm:cxn modelId="{979ECBEB-27E1-4DE1-AF00-A795C4EA6B10}" type="presOf" srcId="{AF47F97F-449C-4F03-8EF5-F1756DED4D0A}" destId="{F249E989-E022-4C25-83AD-36FEF5F713EC}" srcOrd="0" destOrd="1" presId="urn:microsoft.com/office/officeart/2005/8/layout/vList6"/>
    <dgm:cxn modelId="{2FB00A98-4F61-4F7C-981B-D9825937DB9B}" srcId="{0022762C-3350-426A-A02A-1F66BF672116}" destId="{27699BAF-97E9-4EF5-BE44-66CD1389C9D5}" srcOrd="5" destOrd="0" parTransId="{A0910BFB-3A6B-4E25-899D-046B73CB0F09}" sibTransId="{FEFD2E59-B8AD-4E84-85D0-BB938DFCE357}"/>
    <dgm:cxn modelId="{FC4DAFC7-1EF2-4A03-9E9A-81542579B88C}" srcId="{D4A3810A-D497-4678-B1C7-DE0223C8432F}" destId="{8F686D26-C06E-41EC-9523-FFAB493E915B}" srcOrd="2" destOrd="0" parTransId="{6EB0DAE4-70FE-4267-AD0C-1EBDBD7BFAC3}" sibTransId="{E0AC6342-D1CE-4629-941B-63DB2F421AF2}"/>
    <dgm:cxn modelId="{024936FC-5D36-41F7-813E-8466AD374C6F}" srcId="{866EB113-641E-490B-BA16-637097C3BBCD}" destId="{0022762C-3350-426A-A02A-1F66BF672116}" srcOrd="1" destOrd="0" parTransId="{204AA644-B976-440A-A9F8-30D83C28A617}" sibTransId="{534F85D1-9815-45D8-9C42-897835BC71AF}"/>
    <dgm:cxn modelId="{44E43B82-38F9-429E-A9B2-6EA003831C73}" srcId="{866EB113-641E-490B-BA16-637097C3BBCD}" destId="{D4A3810A-D497-4678-B1C7-DE0223C8432F}" srcOrd="0" destOrd="0" parTransId="{EEA0D088-5AE3-4B4C-B0CB-3CE1CD7EF7B4}" sibTransId="{EE792CAF-FC80-4DFF-BA03-1277A1DEC13E}"/>
    <dgm:cxn modelId="{6E7CD7CD-F6AF-4C27-BC02-6EA0F7861037}" type="presOf" srcId="{22EF4043-5659-4C08-A50E-68BF34451D1F}" destId="{F249E989-E022-4C25-83AD-36FEF5F713EC}" srcOrd="0" destOrd="0" presId="urn:microsoft.com/office/officeart/2005/8/layout/vList6"/>
    <dgm:cxn modelId="{3DD8D4AA-674D-4993-BCDB-7631D2A5646C}" srcId="{D4A3810A-D497-4678-B1C7-DE0223C8432F}" destId="{49A8F135-6E66-4427-80D8-1976784D0371}" srcOrd="3" destOrd="0" parTransId="{E6C8DCBA-AD9B-496C-AE94-652C1F29B138}" sibTransId="{6E1E6EF7-7727-438F-A029-EE8CEC17F01D}"/>
    <dgm:cxn modelId="{AC9CBEDF-D6F2-47EC-834A-9A1574162705}" type="presOf" srcId="{8F686D26-C06E-41EC-9523-FFAB493E915B}" destId="{6E315B13-0D1A-420D-9D39-562633AA1F65}" srcOrd="0" destOrd="2" presId="urn:microsoft.com/office/officeart/2005/8/layout/vList6"/>
    <dgm:cxn modelId="{446127B9-0CDC-4096-97FB-A2949AB5865F}" srcId="{0022762C-3350-426A-A02A-1F66BF672116}" destId="{AA081392-4957-40E9-B1A5-4FB8942E3D7D}" srcOrd="2" destOrd="0" parTransId="{9D3D3FCF-07A1-4F4C-907B-7F575FED6012}" sibTransId="{18F708C3-F83F-4A9B-9750-01E83B7E1E66}"/>
    <dgm:cxn modelId="{F8F47974-44DD-43BB-943C-AE5EC065F197}" type="presParOf" srcId="{1D9A7E1B-1B5C-4D05-9A24-A9B2FE1E62E4}" destId="{6923328F-50A3-424C-BDA7-96320330995F}" srcOrd="0" destOrd="0" presId="urn:microsoft.com/office/officeart/2005/8/layout/vList6"/>
    <dgm:cxn modelId="{40FC7A8A-0079-4F10-AA6A-0EF6E97A8FDF}" type="presParOf" srcId="{6923328F-50A3-424C-BDA7-96320330995F}" destId="{8730CF9B-FED9-452B-A148-A0B390F166C1}" srcOrd="0" destOrd="0" presId="urn:microsoft.com/office/officeart/2005/8/layout/vList6"/>
    <dgm:cxn modelId="{0BEE06D0-E1DF-4C38-A73F-33F21090F6E5}" type="presParOf" srcId="{6923328F-50A3-424C-BDA7-96320330995F}" destId="{6E315B13-0D1A-420D-9D39-562633AA1F65}" srcOrd="1" destOrd="0" presId="urn:microsoft.com/office/officeart/2005/8/layout/vList6"/>
    <dgm:cxn modelId="{A27730B7-AD53-43BF-88CC-48E660B94490}" type="presParOf" srcId="{1D9A7E1B-1B5C-4D05-9A24-A9B2FE1E62E4}" destId="{24B83FE7-63B6-4430-A73E-9FBA80F8C52D}" srcOrd="1" destOrd="0" presId="urn:microsoft.com/office/officeart/2005/8/layout/vList6"/>
    <dgm:cxn modelId="{453F3E45-277C-4B14-81F2-081A69A5AC66}" type="presParOf" srcId="{1D9A7E1B-1B5C-4D05-9A24-A9B2FE1E62E4}" destId="{0D20D128-8C5A-4E18-897B-423E97A6840D}" srcOrd="2" destOrd="0" presId="urn:microsoft.com/office/officeart/2005/8/layout/vList6"/>
    <dgm:cxn modelId="{750D52EA-C63E-4A06-B7B5-A790E80A53A2}" type="presParOf" srcId="{0D20D128-8C5A-4E18-897B-423E97A6840D}" destId="{BD86F4C3-91BF-4800-9D20-B0E6C0006AF2}" srcOrd="0" destOrd="0" presId="urn:microsoft.com/office/officeart/2005/8/layout/vList6"/>
    <dgm:cxn modelId="{7E8AF387-3D84-46A8-B94D-68FAA0B84729}" type="presParOf" srcId="{0D20D128-8C5A-4E18-897B-423E97A6840D}" destId="{F249E989-E022-4C25-83AD-36FEF5F713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922889-A0F8-4203-BAD4-4700ABD06D53}" type="doc">
      <dgm:prSet loTypeId="urn:microsoft.com/office/officeart/2005/8/layout/process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955D6BFF-E0F4-4080-A893-F46309B55357}">
      <dgm:prSet phldrT="[Texto]" custT="1"/>
      <dgm:spPr/>
      <dgm:t>
        <a:bodyPr/>
        <a:lstStyle/>
        <a:p>
          <a:r>
            <a:rPr lang="es-CL" sz="2000" b="1" dirty="0" smtClean="0"/>
            <a:t>Regla General</a:t>
          </a:r>
        </a:p>
        <a:p>
          <a:r>
            <a:rPr lang="es-419" sz="2000" b="1" dirty="0" smtClean="0"/>
            <a:t>Publicar link</a:t>
          </a:r>
          <a:endParaRPr lang="es-CL" sz="2000" b="1" dirty="0" smtClean="0"/>
        </a:p>
        <a:p>
          <a:r>
            <a:rPr lang="es-CL" sz="2000" b="1" dirty="0" smtClean="0"/>
            <a:t>www.chileatiende.cl</a:t>
          </a:r>
          <a:endParaRPr lang="es-CL" sz="2000" b="1" dirty="0"/>
        </a:p>
      </dgm:t>
    </dgm:pt>
    <dgm:pt modelId="{D77802B8-BC19-46F9-9FA2-3F555095D2BF}" type="parTrans" cxnId="{9AFF0731-181A-415A-893E-3B5FB0D83225}">
      <dgm:prSet/>
      <dgm:spPr/>
      <dgm:t>
        <a:bodyPr/>
        <a:lstStyle/>
        <a:p>
          <a:endParaRPr lang="es-CL"/>
        </a:p>
      </dgm:t>
    </dgm:pt>
    <dgm:pt modelId="{82F3A787-4B65-43D6-B48D-F169F11D8F62}" type="sibTrans" cxnId="{9AFF0731-181A-415A-893E-3B5FB0D83225}">
      <dgm:prSet/>
      <dgm:spPr>
        <a:noFill/>
        <a:ln>
          <a:noFill/>
        </a:ln>
      </dgm:spPr>
      <dgm:t>
        <a:bodyPr/>
        <a:lstStyle/>
        <a:p>
          <a:endParaRPr lang="es-CL"/>
        </a:p>
      </dgm:t>
    </dgm:pt>
    <dgm:pt modelId="{A7975B45-A531-48B5-BD2E-A466CBE118BC}">
      <dgm:prSet phldrT="[Texto]" custT="1"/>
      <dgm:spPr/>
      <dgm:t>
        <a:bodyPr/>
        <a:lstStyle/>
        <a:p>
          <a:r>
            <a:rPr lang="es-CL" sz="2000" b="1" dirty="0" smtClean="0"/>
            <a:t>Trámites fuera de Chile Atiende</a:t>
          </a:r>
        </a:p>
        <a:p>
          <a:r>
            <a:rPr lang="es-419" sz="2000" b="1" dirty="0" smtClean="0"/>
            <a:t>Publicar link</a:t>
          </a:r>
          <a:endParaRPr lang="es-CL" sz="2000" b="1" dirty="0" smtClean="0"/>
        </a:p>
        <a:p>
          <a:r>
            <a:rPr lang="es-CL" sz="2000" b="1" dirty="0" smtClean="0"/>
            <a:t>Otras trámites</a:t>
          </a:r>
          <a:endParaRPr lang="es-CL" sz="2800" b="1" dirty="0"/>
        </a:p>
      </dgm:t>
    </dgm:pt>
    <dgm:pt modelId="{16270496-B58F-4DC6-BE70-3E72A30C560B}" type="parTrans" cxnId="{0AE8407E-51F8-4F14-ABD2-6F81319F58BE}">
      <dgm:prSet/>
      <dgm:spPr/>
      <dgm:t>
        <a:bodyPr/>
        <a:lstStyle/>
        <a:p>
          <a:endParaRPr lang="es-CL"/>
        </a:p>
      </dgm:t>
    </dgm:pt>
    <dgm:pt modelId="{8F55AB83-0773-434F-91DD-5D074AD2842C}" type="sibTrans" cxnId="{0AE8407E-51F8-4F14-ABD2-6F81319F58BE}">
      <dgm:prSet/>
      <dgm:spPr/>
      <dgm:t>
        <a:bodyPr/>
        <a:lstStyle/>
        <a:p>
          <a:endParaRPr lang="es-CL"/>
        </a:p>
      </dgm:t>
    </dgm:pt>
    <dgm:pt modelId="{3CAF0A5A-B81D-4FFE-A8A6-898A6C1E86C2}" type="pres">
      <dgm:prSet presAssocID="{F2922889-A0F8-4203-BAD4-4700ABD06D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60654021-8E21-4955-91F2-E237CF8422B6}" type="pres">
      <dgm:prSet presAssocID="{955D6BFF-E0F4-4080-A893-F46309B55357}" presName="node" presStyleLbl="node1" presStyleIdx="0" presStyleCnt="2" custScaleX="100956" custScaleY="97751" custLinFactX="24297" custLinFactNeighborX="100000" custLinFactNeighborY="-6858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DC20ED-04C0-4EF9-87D6-F614F35C7AA3}" type="pres">
      <dgm:prSet presAssocID="{82F3A787-4B65-43D6-B48D-F169F11D8F62}" presName="sibTrans" presStyleLbl="sibTrans2D1" presStyleIdx="0" presStyleCnt="1"/>
      <dgm:spPr/>
      <dgm:t>
        <a:bodyPr/>
        <a:lstStyle/>
        <a:p>
          <a:endParaRPr lang="es-CL"/>
        </a:p>
      </dgm:t>
    </dgm:pt>
    <dgm:pt modelId="{0823E435-15EC-49A6-8991-32369223ACB6}" type="pres">
      <dgm:prSet presAssocID="{82F3A787-4B65-43D6-B48D-F169F11D8F62}" presName="connectorText" presStyleLbl="sibTrans2D1" presStyleIdx="0" presStyleCnt="1"/>
      <dgm:spPr/>
      <dgm:t>
        <a:bodyPr/>
        <a:lstStyle/>
        <a:p>
          <a:endParaRPr lang="es-CL"/>
        </a:p>
      </dgm:t>
    </dgm:pt>
    <dgm:pt modelId="{E8A5770F-CCBE-4F96-B17F-58B3647FE480}" type="pres">
      <dgm:prSet presAssocID="{A7975B45-A531-48B5-BD2E-A466CBE118BC}" presName="node" presStyleLbl="node1" presStyleIdx="1" presStyleCnt="2" custScaleX="103979" custScaleY="106693" custLinFactX="-99255" custLinFactNeighborX="-100000" custLinFactNeighborY="5731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7BAB95-9F1F-4B77-A468-B74E48727DEE}" type="presOf" srcId="{F2922889-A0F8-4203-BAD4-4700ABD06D53}" destId="{3CAF0A5A-B81D-4FFE-A8A6-898A6C1E86C2}" srcOrd="0" destOrd="0" presId="urn:microsoft.com/office/officeart/2005/8/layout/process1"/>
    <dgm:cxn modelId="{35FA7E51-8114-43E8-B2CD-AA564C77ECCD}" type="presOf" srcId="{82F3A787-4B65-43D6-B48D-F169F11D8F62}" destId="{0823E435-15EC-49A6-8991-32369223ACB6}" srcOrd="1" destOrd="0" presId="urn:microsoft.com/office/officeart/2005/8/layout/process1"/>
    <dgm:cxn modelId="{0AE8407E-51F8-4F14-ABD2-6F81319F58BE}" srcId="{F2922889-A0F8-4203-BAD4-4700ABD06D53}" destId="{A7975B45-A531-48B5-BD2E-A466CBE118BC}" srcOrd="1" destOrd="0" parTransId="{16270496-B58F-4DC6-BE70-3E72A30C560B}" sibTransId="{8F55AB83-0773-434F-91DD-5D074AD2842C}"/>
    <dgm:cxn modelId="{9AFF0731-181A-415A-893E-3B5FB0D83225}" srcId="{F2922889-A0F8-4203-BAD4-4700ABD06D53}" destId="{955D6BFF-E0F4-4080-A893-F46309B55357}" srcOrd="0" destOrd="0" parTransId="{D77802B8-BC19-46F9-9FA2-3F555095D2BF}" sibTransId="{82F3A787-4B65-43D6-B48D-F169F11D8F62}"/>
    <dgm:cxn modelId="{F7F0CFB0-F5D6-4E7F-BCAA-E516042796B4}" type="presOf" srcId="{955D6BFF-E0F4-4080-A893-F46309B55357}" destId="{60654021-8E21-4955-91F2-E237CF8422B6}" srcOrd="0" destOrd="0" presId="urn:microsoft.com/office/officeart/2005/8/layout/process1"/>
    <dgm:cxn modelId="{D79EE2B7-226F-4FBD-85DF-BE2479758BEB}" type="presOf" srcId="{82F3A787-4B65-43D6-B48D-F169F11D8F62}" destId="{A5DC20ED-04C0-4EF9-87D6-F614F35C7AA3}" srcOrd="0" destOrd="0" presId="urn:microsoft.com/office/officeart/2005/8/layout/process1"/>
    <dgm:cxn modelId="{BDC18A92-2161-49E3-A151-37E26B1A4DAD}" type="presOf" srcId="{A7975B45-A531-48B5-BD2E-A466CBE118BC}" destId="{E8A5770F-CCBE-4F96-B17F-58B3647FE480}" srcOrd="0" destOrd="0" presId="urn:microsoft.com/office/officeart/2005/8/layout/process1"/>
    <dgm:cxn modelId="{1254C61B-B7BF-4494-9FC2-647A555CA968}" type="presParOf" srcId="{3CAF0A5A-B81D-4FFE-A8A6-898A6C1E86C2}" destId="{60654021-8E21-4955-91F2-E237CF8422B6}" srcOrd="0" destOrd="0" presId="urn:microsoft.com/office/officeart/2005/8/layout/process1"/>
    <dgm:cxn modelId="{923FAD1E-AAD9-4AA2-B0AA-963FC283D357}" type="presParOf" srcId="{3CAF0A5A-B81D-4FFE-A8A6-898A6C1E86C2}" destId="{A5DC20ED-04C0-4EF9-87D6-F614F35C7AA3}" srcOrd="1" destOrd="0" presId="urn:microsoft.com/office/officeart/2005/8/layout/process1"/>
    <dgm:cxn modelId="{105E6F0E-DABE-40CE-B6D6-D44A08D4B452}" type="presParOf" srcId="{A5DC20ED-04C0-4EF9-87D6-F614F35C7AA3}" destId="{0823E435-15EC-49A6-8991-32369223ACB6}" srcOrd="0" destOrd="0" presId="urn:microsoft.com/office/officeart/2005/8/layout/process1"/>
    <dgm:cxn modelId="{66089FAE-A7D2-43BF-A363-9BA348BEC3E4}" type="presParOf" srcId="{3CAF0A5A-B81D-4FFE-A8A6-898A6C1E86C2}" destId="{E8A5770F-CCBE-4F96-B17F-58B3647FE480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1C6ADD-EEB8-4379-B0DB-7D69F2BB28BD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519656B7-1B36-4A0C-9F78-DBAB20E10E3F}">
      <dgm:prSet phldrT="[Texto]" custT="1"/>
      <dgm:spPr/>
      <dgm:t>
        <a:bodyPr/>
        <a:lstStyle/>
        <a:p>
          <a:r>
            <a:rPr lang="es-CL" sz="2800" b="1" dirty="0" smtClean="0"/>
            <a:t>Programas de Subsidios o Beneficios</a:t>
          </a:r>
          <a:endParaRPr lang="es-CL" sz="2800" b="1" dirty="0"/>
        </a:p>
      </dgm:t>
    </dgm:pt>
    <dgm:pt modelId="{22566A1F-7B63-482C-9BE1-E1702CCEAC90}" type="parTrans" cxnId="{03767A4D-53C6-4F03-9C2B-1B02CDA3D1D7}">
      <dgm:prSet/>
      <dgm:spPr/>
      <dgm:t>
        <a:bodyPr/>
        <a:lstStyle/>
        <a:p>
          <a:endParaRPr lang="es-CL"/>
        </a:p>
      </dgm:t>
    </dgm:pt>
    <dgm:pt modelId="{5A7BC2C2-1466-4F6B-A6CC-0620EF6E8613}" type="sibTrans" cxnId="{03767A4D-53C6-4F03-9C2B-1B02CDA3D1D7}">
      <dgm:prSet/>
      <dgm:spPr/>
      <dgm:t>
        <a:bodyPr/>
        <a:lstStyle/>
        <a:p>
          <a:endParaRPr lang="es-CL"/>
        </a:p>
      </dgm:t>
    </dgm:pt>
    <dgm:pt modelId="{D3255663-50A0-4DA4-A154-561C474C3183}">
      <dgm:prSet phldrT="[Texto]" custT="1"/>
      <dgm:spPr/>
      <dgm:t>
        <a:bodyPr/>
        <a:lstStyle/>
        <a:p>
          <a:r>
            <a:rPr lang="es-CL" sz="1700" b="1" dirty="0" smtClean="0"/>
            <a:t>Diseño: unidad, requisitos, montos globales asignados, plazos, criterios de evaluación, etc.</a:t>
          </a:r>
          <a:endParaRPr lang="es-CL" sz="1700" b="1" dirty="0"/>
        </a:p>
      </dgm:t>
    </dgm:pt>
    <dgm:pt modelId="{1C7910AB-610A-48B9-9D29-7A44E0971999}" type="parTrans" cxnId="{D3591CAD-E504-419F-9E81-1FE1860A946F}">
      <dgm:prSet/>
      <dgm:spPr/>
      <dgm:t>
        <a:bodyPr/>
        <a:lstStyle/>
        <a:p>
          <a:endParaRPr lang="es-CL"/>
        </a:p>
      </dgm:t>
    </dgm:pt>
    <dgm:pt modelId="{707AD988-F620-42F6-9199-2ECA4C9D99F2}" type="sibTrans" cxnId="{D3591CAD-E504-419F-9E81-1FE1860A946F}">
      <dgm:prSet/>
      <dgm:spPr/>
      <dgm:t>
        <a:bodyPr/>
        <a:lstStyle/>
        <a:p>
          <a:endParaRPr lang="es-CL"/>
        </a:p>
      </dgm:t>
    </dgm:pt>
    <dgm:pt modelId="{237427F4-BB51-4041-A10F-321A7A971EE2}">
      <dgm:prSet phldrT="[Texto]" custT="1"/>
      <dgm:spPr/>
      <dgm:t>
        <a:bodyPr/>
        <a:lstStyle/>
        <a:p>
          <a:r>
            <a:rPr lang="es-CL" sz="1700" b="1" smtClean="0"/>
            <a:t>Link a mayor información (sitio web o documento)</a:t>
          </a:r>
          <a:endParaRPr lang="es-CL" sz="1700" b="1" dirty="0"/>
        </a:p>
      </dgm:t>
    </dgm:pt>
    <dgm:pt modelId="{F4A8914A-C7B0-4F7A-BE51-294392846D16}" type="parTrans" cxnId="{14B759FA-4F24-44EB-9B7C-163223E586A3}">
      <dgm:prSet/>
      <dgm:spPr/>
      <dgm:t>
        <a:bodyPr/>
        <a:lstStyle/>
        <a:p>
          <a:endParaRPr lang="es-CL"/>
        </a:p>
      </dgm:t>
    </dgm:pt>
    <dgm:pt modelId="{4E5FDFCB-2AA1-4C2A-A4D0-607EF064428C}" type="sibTrans" cxnId="{14B759FA-4F24-44EB-9B7C-163223E586A3}">
      <dgm:prSet/>
      <dgm:spPr/>
      <dgm:t>
        <a:bodyPr/>
        <a:lstStyle/>
        <a:p>
          <a:endParaRPr lang="es-CL"/>
        </a:p>
      </dgm:t>
    </dgm:pt>
    <dgm:pt modelId="{F85D21B4-2C1B-428E-BE86-8073C214E663}">
      <dgm:prSet phldrT="[Texto]" custT="1"/>
      <dgm:spPr/>
      <dgm:t>
        <a:bodyPr/>
        <a:lstStyle/>
        <a:p>
          <a:r>
            <a:rPr lang="es-CL" sz="3200" b="1" dirty="0" smtClean="0"/>
            <a:t>Nómina de beneficiarios</a:t>
          </a:r>
          <a:endParaRPr lang="es-CL" sz="3200" b="1" dirty="0"/>
        </a:p>
      </dgm:t>
    </dgm:pt>
    <dgm:pt modelId="{259AFD53-0D53-4BC4-9621-78E2F1661D8A}" type="parTrans" cxnId="{02F139E9-23DE-4FBC-B688-C86999C9951C}">
      <dgm:prSet/>
      <dgm:spPr/>
      <dgm:t>
        <a:bodyPr/>
        <a:lstStyle/>
        <a:p>
          <a:endParaRPr lang="es-CL"/>
        </a:p>
      </dgm:t>
    </dgm:pt>
    <dgm:pt modelId="{B6031A96-11AC-4E11-8519-E64AD71A9848}" type="sibTrans" cxnId="{02F139E9-23DE-4FBC-B688-C86999C9951C}">
      <dgm:prSet/>
      <dgm:spPr/>
      <dgm:t>
        <a:bodyPr/>
        <a:lstStyle/>
        <a:p>
          <a:endParaRPr lang="es-CL"/>
        </a:p>
      </dgm:t>
    </dgm:pt>
    <dgm:pt modelId="{BCFBE966-926A-44BF-93E0-153F65226555}">
      <dgm:prSet phldrT="[Texto]" custT="1"/>
      <dgm:spPr/>
      <dgm:t>
        <a:bodyPr/>
        <a:lstStyle/>
        <a:p>
          <a:r>
            <a:rPr lang="es-CL" sz="1800" b="1" dirty="0" smtClean="0"/>
            <a:t>Obligación de informar la nómina de beneficiarios</a:t>
          </a:r>
          <a:endParaRPr lang="es-CL" sz="1800" b="1" dirty="0"/>
        </a:p>
      </dgm:t>
    </dgm:pt>
    <dgm:pt modelId="{7977550B-1E4A-464A-8B99-238CF13E9A55}" type="parTrans" cxnId="{AB8199A7-AF29-4616-9082-E144B104D7D8}">
      <dgm:prSet/>
      <dgm:spPr/>
      <dgm:t>
        <a:bodyPr/>
        <a:lstStyle/>
        <a:p>
          <a:endParaRPr lang="es-CL"/>
        </a:p>
      </dgm:t>
    </dgm:pt>
    <dgm:pt modelId="{1647EE15-56C7-4993-9ECF-0280A9A149EF}" type="sibTrans" cxnId="{AB8199A7-AF29-4616-9082-E144B104D7D8}">
      <dgm:prSet/>
      <dgm:spPr/>
      <dgm:t>
        <a:bodyPr/>
        <a:lstStyle/>
        <a:p>
          <a:endParaRPr lang="es-CL"/>
        </a:p>
      </dgm:t>
    </dgm:pt>
    <dgm:pt modelId="{9E482E51-B7F6-4625-B90B-7B0B0ABBC3FA}">
      <dgm:prSet phldrT="[Texto]" custT="1"/>
      <dgm:spPr/>
      <dgm:t>
        <a:bodyPr/>
        <a:lstStyle/>
        <a:p>
          <a:r>
            <a:rPr lang="es-CL" sz="1800" b="1" dirty="0" smtClean="0"/>
            <a:t>NO incluye domicilio, teléfono y correo electrónico</a:t>
          </a:r>
          <a:endParaRPr lang="es-CL" sz="1800" b="1" dirty="0"/>
        </a:p>
      </dgm:t>
    </dgm:pt>
    <dgm:pt modelId="{6C53E839-437D-4E02-9A49-0D25796A6396}" type="parTrans" cxnId="{1DF3EB0C-98DF-420F-9264-692758E4ACB5}">
      <dgm:prSet/>
      <dgm:spPr/>
      <dgm:t>
        <a:bodyPr/>
        <a:lstStyle/>
        <a:p>
          <a:endParaRPr lang="es-CL"/>
        </a:p>
      </dgm:t>
    </dgm:pt>
    <dgm:pt modelId="{0802898B-F3DF-43D8-A0E5-788AE1758B46}" type="sibTrans" cxnId="{1DF3EB0C-98DF-420F-9264-692758E4ACB5}">
      <dgm:prSet/>
      <dgm:spPr/>
      <dgm:t>
        <a:bodyPr/>
        <a:lstStyle/>
        <a:p>
          <a:endParaRPr lang="es-CL"/>
        </a:p>
      </dgm:t>
    </dgm:pt>
    <dgm:pt modelId="{0A186A18-931C-456A-928F-A72E2295950F}">
      <dgm:prSet phldrT="[Texto]" custT="1"/>
      <dgm:spPr/>
      <dgm:t>
        <a:bodyPr/>
        <a:lstStyle/>
        <a:p>
          <a:r>
            <a:rPr lang="es-CL" sz="1700" b="1" dirty="0" smtClean="0"/>
            <a:t>Individualización del acto</a:t>
          </a:r>
          <a:endParaRPr lang="es-CL" sz="1700" b="1" dirty="0"/>
        </a:p>
      </dgm:t>
    </dgm:pt>
    <dgm:pt modelId="{BD370EDC-BD9D-48CE-8FD5-02B715C43750}" type="parTrans" cxnId="{043A7887-B4E2-4970-9185-6A6AE89D3B13}">
      <dgm:prSet/>
      <dgm:spPr/>
      <dgm:t>
        <a:bodyPr/>
        <a:lstStyle/>
        <a:p>
          <a:endParaRPr lang="es-CL"/>
        </a:p>
      </dgm:t>
    </dgm:pt>
    <dgm:pt modelId="{D1923B0F-9D53-48CD-8D74-066AE08796CA}" type="sibTrans" cxnId="{043A7887-B4E2-4970-9185-6A6AE89D3B13}">
      <dgm:prSet/>
      <dgm:spPr/>
      <dgm:t>
        <a:bodyPr/>
        <a:lstStyle/>
        <a:p>
          <a:endParaRPr lang="es-CL"/>
        </a:p>
      </dgm:t>
    </dgm:pt>
    <dgm:pt modelId="{09865816-D1EE-4A84-B936-44D7F660D663}">
      <dgm:prSet phldrT="[Texto]" custT="1"/>
      <dgm:spPr/>
      <dgm:t>
        <a:bodyPr/>
        <a:lstStyle/>
        <a:p>
          <a:r>
            <a:rPr lang="es-CL" sz="1700" b="1" smtClean="0"/>
            <a:t>Objeto del subsidio o beneficio.</a:t>
          </a:r>
          <a:endParaRPr lang="es-CL" sz="1700" b="1" dirty="0"/>
        </a:p>
      </dgm:t>
    </dgm:pt>
    <dgm:pt modelId="{B42115DB-5AA5-41D1-8E36-FEDE2CD9F797}" type="parTrans" cxnId="{5594DC7E-8B7E-43B0-BD6F-D89C5569629D}">
      <dgm:prSet/>
      <dgm:spPr/>
      <dgm:t>
        <a:bodyPr/>
        <a:lstStyle/>
        <a:p>
          <a:endParaRPr lang="es-CL"/>
        </a:p>
      </dgm:t>
    </dgm:pt>
    <dgm:pt modelId="{3075AFA6-7ADE-4966-B5E6-82EEFDF2AFAF}" type="sibTrans" cxnId="{5594DC7E-8B7E-43B0-BD6F-D89C5569629D}">
      <dgm:prSet/>
      <dgm:spPr/>
      <dgm:t>
        <a:bodyPr/>
        <a:lstStyle/>
        <a:p>
          <a:endParaRPr lang="es-CL"/>
        </a:p>
      </dgm:t>
    </dgm:pt>
    <dgm:pt modelId="{649F4941-287A-4786-B17D-79DEFC9C866A}">
      <dgm:prSet phldrT="[Texto]" custT="1"/>
      <dgm:spPr/>
      <dgm:t>
        <a:bodyPr/>
        <a:lstStyle/>
        <a:p>
          <a:r>
            <a:rPr lang="es-419" sz="1800" b="1" dirty="0" smtClean="0"/>
            <a:t>Nombre, razón social, acto que otorga el beneficio, N° documento y fecha</a:t>
          </a:r>
          <a:endParaRPr lang="es-CL" sz="1800" b="1" dirty="0"/>
        </a:p>
      </dgm:t>
    </dgm:pt>
    <dgm:pt modelId="{06C2F18E-7FC4-468A-B917-F8CD6C8C882C}" type="parTrans" cxnId="{291E4447-7DB6-483F-A754-7C0B36719117}">
      <dgm:prSet/>
      <dgm:spPr/>
      <dgm:t>
        <a:bodyPr/>
        <a:lstStyle/>
        <a:p>
          <a:endParaRPr lang="es-CL"/>
        </a:p>
      </dgm:t>
    </dgm:pt>
    <dgm:pt modelId="{65A60E83-F84F-4F27-97A5-06FF554F0EE9}" type="sibTrans" cxnId="{291E4447-7DB6-483F-A754-7C0B36719117}">
      <dgm:prSet/>
      <dgm:spPr/>
      <dgm:t>
        <a:bodyPr/>
        <a:lstStyle/>
        <a:p>
          <a:endParaRPr lang="es-CL"/>
        </a:p>
      </dgm:t>
    </dgm:pt>
    <dgm:pt modelId="{9E113EA7-6BD0-433B-942A-75D0D6147AFB}" type="pres">
      <dgm:prSet presAssocID="{A51C6ADD-EEB8-4379-B0DB-7D69F2BB28B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F46214CB-E7C8-45E7-A3DC-6647AD6B4D88}" type="pres">
      <dgm:prSet presAssocID="{519656B7-1B36-4A0C-9F78-DBAB20E10E3F}" presName="linNode" presStyleCnt="0"/>
      <dgm:spPr/>
      <dgm:t>
        <a:bodyPr/>
        <a:lstStyle/>
        <a:p>
          <a:endParaRPr lang="es-CL"/>
        </a:p>
      </dgm:t>
    </dgm:pt>
    <dgm:pt modelId="{B28C506B-C6E3-44A7-BF5E-A881D19B5D5B}" type="pres">
      <dgm:prSet presAssocID="{519656B7-1B36-4A0C-9F78-DBAB20E10E3F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76B9E3-32B2-4225-BE4E-6BAD7C6F4E7F}" type="pres">
      <dgm:prSet presAssocID="{519656B7-1B36-4A0C-9F78-DBAB20E10E3F}" presName="childShp" presStyleLbl="bgAccFollowNode1" presStyleIdx="0" presStyleCnt="2" custScaleY="11849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1ED69B-8F03-43F8-82BA-350CA1C096FD}" type="pres">
      <dgm:prSet presAssocID="{5A7BC2C2-1466-4F6B-A6CC-0620EF6E8613}" presName="spacing" presStyleCnt="0"/>
      <dgm:spPr/>
      <dgm:t>
        <a:bodyPr/>
        <a:lstStyle/>
        <a:p>
          <a:endParaRPr lang="es-CL"/>
        </a:p>
      </dgm:t>
    </dgm:pt>
    <dgm:pt modelId="{DE028DAD-1DE0-47A8-BE93-13A1EE85FF1D}" type="pres">
      <dgm:prSet presAssocID="{F85D21B4-2C1B-428E-BE86-8073C214E663}" presName="linNode" presStyleCnt="0"/>
      <dgm:spPr/>
      <dgm:t>
        <a:bodyPr/>
        <a:lstStyle/>
        <a:p>
          <a:endParaRPr lang="es-CL"/>
        </a:p>
      </dgm:t>
    </dgm:pt>
    <dgm:pt modelId="{1B911558-3002-47B1-9FE2-57D80ED9B51E}" type="pres">
      <dgm:prSet presAssocID="{F85D21B4-2C1B-428E-BE86-8073C214E663}" presName="parentShp" presStyleLbl="node1" presStyleIdx="1" presStyleCnt="2" custLinFactNeighborY="16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4CC3F7-A14A-464F-A54C-D1D30F53CA0B}" type="pres">
      <dgm:prSet presAssocID="{F85D21B4-2C1B-428E-BE86-8073C214E66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CADB317-C672-4199-9C96-4704E5D2EB5A}" type="presOf" srcId="{0A186A18-931C-456A-928F-A72E2295950F}" destId="{1B76B9E3-32B2-4225-BE4E-6BAD7C6F4E7F}" srcOrd="0" destOrd="1" presId="urn:microsoft.com/office/officeart/2005/8/layout/vList6"/>
    <dgm:cxn modelId="{043A7887-B4E2-4970-9185-6A6AE89D3B13}" srcId="{519656B7-1B36-4A0C-9F78-DBAB20E10E3F}" destId="{0A186A18-931C-456A-928F-A72E2295950F}" srcOrd="1" destOrd="0" parTransId="{BD370EDC-BD9D-48CE-8FD5-02B715C43750}" sibTransId="{D1923B0F-9D53-48CD-8D74-066AE08796CA}"/>
    <dgm:cxn modelId="{2FF5F167-CC91-47CB-8271-0887D62D00A3}" type="presOf" srcId="{519656B7-1B36-4A0C-9F78-DBAB20E10E3F}" destId="{B28C506B-C6E3-44A7-BF5E-A881D19B5D5B}" srcOrd="0" destOrd="0" presId="urn:microsoft.com/office/officeart/2005/8/layout/vList6"/>
    <dgm:cxn modelId="{7CB8C8EC-D24F-4DDB-A7F6-09008B2E4E13}" type="presOf" srcId="{D3255663-50A0-4DA4-A154-561C474C3183}" destId="{1B76B9E3-32B2-4225-BE4E-6BAD7C6F4E7F}" srcOrd="0" destOrd="0" presId="urn:microsoft.com/office/officeart/2005/8/layout/vList6"/>
    <dgm:cxn modelId="{DFA61537-4BB1-4ADF-BFCE-1748C9716FF2}" type="presOf" srcId="{A51C6ADD-EEB8-4379-B0DB-7D69F2BB28BD}" destId="{9E113EA7-6BD0-433B-942A-75D0D6147AFB}" srcOrd="0" destOrd="0" presId="urn:microsoft.com/office/officeart/2005/8/layout/vList6"/>
    <dgm:cxn modelId="{E46C3910-9783-4514-A932-417C235D7EFA}" type="presOf" srcId="{649F4941-287A-4786-B17D-79DEFC9C866A}" destId="{614CC3F7-A14A-464F-A54C-D1D30F53CA0B}" srcOrd="0" destOrd="1" presId="urn:microsoft.com/office/officeart/2005/8/layout/vList6"/>
    <dgm:cxn modelId="{03767A4D-53C6-4F03-9C2B-1B02CDA3D1D7}" srcId="{A51C6ADD-EEB8-4379-B0DB-7D69F2BB28BD}" destId="{519656B7-1B36-4A0C-9F78-DBAB20E10E3F}" srcOrd="0" destOrd="0" parTransId="{22566A1F-7B63-482C-9BE1-E1702CCEAC90}" sibTransId="{5A7BC2C2-1466-4F6B-A6CC-0620EF6E8613}"/>
    <dgm:cxn modelId="{1DF3EB0C-98DF-420F-9264-692758E4ACB5}" srcId="{F85D21B4-2C1B-428E-BE86-8073C214E663}" destId="{9E482E51-B7F6-4625-B90B-7B0B0ABBC3FA}" srcOrd="2" destOrd="0" parTransId="{6C53E839-437D-4E02-9A49-0D25796A6396}" sibTransId="{0802898B-F3DF-43D8-A0E5-788AE1758B46}"/>
    <dgm:cxn modelId="{E7E5446A-A79B-43BD-9494-6B4446AA87C7}" type="presOf" srcId="{237427F4-BB51-4041-A10F-321A7A971EE2}" destId="{1B76B9E3-32B2-4225-BE4E-6BAD7C6F4E7F}" srcOrd="0" destOrd="3" presId="urn:microsoft.com/office/officeart/2005/8/layout/vList6"/>
    <dgm:cxn modelId="{5594DC7E-8B7E-43B0-BD6F-D89C5569629D}" srcId="{519656B7-1B36-4A0C-9F78-DBAB20E10E3F}" destId="{09865816-D1EE-4A84-B936-44D7F660D663}" srcOrd="2" destOrd="0" parTransId="{B42115DB-5AA5-41D1-8E36-FEDE2CD9F797}" sibTransId="{3075AFA6-7ADE-4966-B5E6-82EEFDF2AFAF}"/>
    <dgm:cxn modelId="{291E4447-7DB6-483F-A754-7C0B36719117}" srcId="{F85D21B4-2C1B-428E-BE86-8073C214E663}" destId="{649F4941-287A-4786-B17D-79DEFC9C866A}" srcOrd="1" destOrd="0" parTransId="{06C2F18E-7FC4-468A-B917-F8CD6C8C882C}" sibTransId="{65A60E83-F84F-4F27-97A5-06FF554F0EE9}"/>
    <dgm:cxn modelId="{265FA7C9-DA10-42A7-A9CE-65EC83765DA9}" type="presOf" srcId="{F85D21B4-2C1B-428E-BE86-8073C214E663}" destId="{1B911558-3002-47B1-9FE2-57D80ED9B51E}" srcOrd="0" destOrd="0" presId="urn:microsoft.com/office/officeart/2005/8/layout/vList6"/>
    <dgm:cxn modelId="{D3591CAD-E504-419F-9E81-1FE1860A946F}" srcId="{519656B7-1B36-4A0C-9F78-DBAB20E10E3F}" destId="{D3255663-50A0-4DA4-A154-561C474C3183}" srcOrd="0" destOrd="0" parTransId="{1C7910AB-610A-48B9-9D29-7A44E0971999}" sibTransId="{707AD988-F620-42F6-9199-2ECA4C9D99F2}"/>
    <dgm:cxn modelId="{4AF64627-3169-49BB-9F86-9695DB1C892F}" type="presOf" srcId="{BCFBE966-926A-44BF-93E0-153F65226555}" destId="{614CC3F7-A14A-464F-A54C-D1D30F53CA0B}" srcOrd="0" destOrd="0" presId="urn:microsoft.com/office/officeart/2005/8/layout/vList6"/>
    <dgm:cxn modelId="{7A87EE80-1CDD-4A0A-BF0E-0F657FC1F8AA}" type="presOf" srcId="{9E482E51-B7F6-4625-B90B-7B0B0ABBC3FA}" destId="{614CC3F7-A14A-464F-A54C-D1D30F53CA0B}" srcOrd="0" destOrd="2" presId="urn:microsoft.com/office/officeart/2005/8/layout/vList6"/>
    <dgm:cxn modelId="{D17F7ECB-D736-4218-A39B-291DC1950BC6}" type="presOf" srcId="{09865816-D1EE-4A84-B936-44D7F660D663}" destId="{1B76B9E3-32B2-4225-BE4E-6BAD7C6F4E7F}" srcOrd="0" destOrd="2" presId="urn:microsoft.com/office/officeart/2005/8/layout/vList6"/>
    <dgm:cxn modelId="{02F139E9-23DE-4FBC-B688-C86999C9951C}" srcId="{A51C6ADD-EEB8-4379-B0DB-7D69F2BB28BD}" destId="{F85D21B4-2C1B-428E-BE86-8073C214E663}" srcOrd="1" destOrd="0" parTransId="{259AFD53-0D53-4BC4-9621-78E2F1661D8A}" sibTransId="{B6031A96-11AC-4E11-8519-E64AD71A9848}"/>
    <dgm:cxn modelId="{AB8199A7-AF29-4616-9082-E144B104D7D8}" srcId="{F85D21B4-2C1B-428E-BE86-8073C214E663}" destId="{BCFBE966-926A-44BF-93E0-153F65226555}" srcOrd="0" destOrd="0" parTransId="{7977550B-1E4A-464A-8B99-238CF13E9A55}" sibTransId="{1647EE15-56C7-4993-9ECF-0280A9A149EF}"/>
    <dgm:cxn modelId="{14B759FA-4F24-44EB-9B7C-163223E586A3}" srcId="{519656B7-1B36-4A0C-9F78-DBAB20E10E3F}" destId="{237427F4-BB51-4041-A10F-321A7A971EE2}" srcOrd="3" destOrd="0" parTransId="{F4A8914A-C7B0-4F7A-BE51-294392846D16}" sibTransId="{4E5FDFCB-2AA1-4C2A-A4D0-607EF064428C}"/>
    <dgm:cxn modelId="{7BBDAD43-A503-4791-93B0-41B550351E66}" type="presParOf" srcId="{9E113EA7-6BD0-433B-942A-75D0D6147AFB}" destId="{F46214CB-E7C8-45E7-A3DC-6647AD6B4D88}" srcOrd="0" destOrd="0" presId="urn:microsoft.com/office/officeart/2005/8/layout/vList6"/>
    <dgm:cxn modelId="{FF0A74D7-7AB4-4760-92D8-F108F524405F}" type="presParOf" srcId="{F46214CB-E7C8-45E7-A3DC-6647AD6B4D88}" destId="{B28C506B-C6E3-44A7-BF5E-A881D19B5D5B}" srcOrd="0" destOrd="0" presId="urn:microsoft.com/office/officeart/2005/8/layout/vList6"/>
    <dgm:cxn modelId="{B2450BCB-253A-43A7-92E4-9078B005F93E}" type="presParOf" srcId="{F46214CB-E7C8-45E7-A3DC-6647AD6B4D88}" destId="{1B76B9E3-32B2-4225-BE4E-6BAD7C6F4E7F}" srcOrd="1" destOrd="0" presId="urn:microsoft.com/office/officeart/2005/8/layout/vList6"/>
    <dgm:cxn modelId="{A5D225FD-E1F5-4241-9889-1BA2D9555DB7}" type="presParOf" srcId="{9E113EA7-6BD0-433B-942A-75D0D6147AFB}" destId="{1E1ED69B-8F03-43F8-82BA-350CA1C096FD}" srcOrd="1" destOrd="0" presId="urn:microsoft.com/office/officeart/2005/8/layout/vList6"/>
    <dgm:cxn modelId="{49051DB6-75BF-40F7-B3F4-7CD3470F7285}" type="presParOf" srcId="{9E113EA7-6BD0-433B-942A-75D0D6147AFB}" destId="{DE028DAD-1DE0-47A8-BE93-13A1EE85FF1D}" srcOrd="2" destOrd="0" presId="urn:microsoft.com/office/officeart/2005/8/layout/vList6"/>
    <dgm:cxn modelId="{77591DF2-625A-4574-B6AE-0D77D635561B}" type="presParOf" srcId="{DE028DAD-1DE0-47A8-BE93-13A1EE85FF1D}" destId="{1B911558-3002-47B1-9FE2-57D80ED9B51E}" srcOrd="0" destOrd="0" presId="urn:microsoft.com/office/officeart/2005/8/layout/vList6"/>
    <dgm:cxn modelId="{9EE78419-6CE9-4A89-BE72-65AB097DCBC1}" type="presParOf" srcId="{DE028DAD-1DE0-47A8-BE93-13A1EE85FF1D}" destId="{614CC3F7-A14A-464F-A54C-D1D30F53CA0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37CFA8-CE4F-4322-9F2D-7DA8447E66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2CE54C15-9895-495C-9ED6-94F900333EA8}">
      <dgm:prSet phldrT="[Texto]" custT="1"/>
      <dgm:spPr/>
      <dgm:t>
        <a:bodyPr/>
        <a:lstStyle/>
        <a:p>
          <a:endParaRPr lang="es-CL" sz="1400" b="1" dirty="0" smtClean="0"/>
        </a:p>
        <a:p>
          <a:r>
            <a:rPr lang="es-CL" sz="1600" b="0" dirty="0" smtClean="0"/>
            <a:t>Instancia </a:t>
          </a:r>
          <a:r>
            <a:rPr lang="es-CL" sz="1600" dirty="0" smtClean="0"/>
            <a:t>para conocer la opinión de la sociedad en un procedimiento de toma de decisiones.</a:t>
          </a:r>
        </a:p>
        <a:p>
          <a:r>
            <a:rPr lang="es-419" sz="1600" dirty="0" smtClean="0"/>
            <a:t>Publicar las instancias con las que cuenta el Municipio : COSOC, Cuenta Pública, Plebicistos Comunales</a:t>
          </a:r>
          <a:endParaRPr lang="es-CL" sz="1600" dirty="0" smtClean="0"/>
        </a:p>
        <a:p>
          <a:endParaRPr lang="es-CL" sz="1300" b="1" dirty="0"/>
        </a:p>
      </dgm:t>
    </dgm:pt>
    <dgm:pt modelId="{9032C538-602C-4B95-B7B2-CF80CC775064}" type="parTrans" cxnId="{9E9296C7-55ED-473B-80EB-C2C76CC21EE2}">
      <dgm:prSet/>
      <dgm:spPr/>
      <dgm:t>
        <a:bodyPr/>
        <a:lstStyle/>
        <a:p>
          <a:endParaRPr lang="es-CL"/>
        </a:p>
      </dgm:t>
    </dgm:pt>
    <dgm:pt modelId="{A3D083D7-0E1C-4802-B015-2BA67FC8DA7C}" type="sibTrans" cxnId="{9E9296C7-55ED-473B-80EB-C2C76CC21EE2}">
      <dgm:prSet/>
      <dgm:spPr/>
      <dgm:t>
        <a:bodyPr/>
        <a:lstStyle/>
        <a:p>
          <a:endParaRPr lang="es-CL"/>
        </a:p>
      </dgm:t>
    </dgm:pt>
    <dgm:pt modelId="{E0822337-468E-4C3C-B7C2-B57A758B8D0B}">
      <dgm:prSet phldrT="[Texto]" custT="1"/>
      <dgm:spPr/>
      <dgm:t>
        <a:bodyPr/>
        <a:lstStyle/>
        <a:p>
          <a:r>
            <a:rPr lang="es-CL" sz="1600" dirty="0" smtClean="0"/>
            <a:t>Forma de integración</a:t>
          </a:r>
        </a:p>
        <a:p>
          <a:r>
            <a:rPr lang="es-CL" sz="1600" dirty="0" smtClean="0"/>
            <a:t>Nombre de los consejeros</a:t>
          </a:r>
        </a:p>
        <a:p>
          <a:r>
            <a:rPr lang="es-CL" sz="1600" dirty="0" smtClean="0"/>
            <a:t>Representación o calidad</a:t>
          </a:r>
          <a:endParaRPr lang="es-CL" sz="1600" b="1" dirty="0"/>
        </a:p>
      </dgm:t>
    </dgm:pt>
    <dgm:pt modelId="{29B368A2-A73F-48A0-9E45-A67518858FDC}" type="parTrans" cxnId="{93C9F377-A7BD-45F6-B26A-4C51CC5EB069}">
      <dgm:prSet/>
      <dgm:spPr/>
      <dgm:t>
        <a:bodyPr/>
        <a:lstStyle/>
        <a:p>
          <a:endParaRPr lang="es-CL"/>
        </a:p>
      </dgm:t>
    </dgm:pt>
    <dgm:pt modelId="{D05CFEF7-8E7A-40BB-BC73-B0E86B3DE6E1}" type="sibTrans" cxnId="{93C9F377-A7BD-45F6-B26A-4C51CC5EB069}">
      <dgm:prSet/>
      <dgm:spPr/>
      <dgm:t>
        <a:bodyPr/>
        <a:lstStyle/>
        <a:p>
          <a:endParaRPr lang="es-CL"/>
        </a:p>
      </dgm:t>
    </dgm:pt>
    <dgm:pt modelId="{EC88005B-4C74-408D-82A7-AE317F8895AC}">
      <dgm:prSet phldrT="[Texto]" custT="1"/>
      <dgm:spPr/>
      <dgm:t>
        <a:bodyPr/>
        <a:lstStyle/>
        <a:p>
          <a:r>
            <a:rPr lang="es-CL" sz="2000" dirty="0" smtClean="0"/>
            <a:t>Si la hubiese dictado</a:t>
          </a:r>
        </a:p>
        <a:p>
          <a:r>
            <a:rPr lang="es-CL" sz="2000" dirty="0" smtClean="0"/>
            <a:t>Un link al documento</a:t>
          </a:r>
          <a:endParaRPr lang="es-CL" sz="2000" b="1" dirty="0"/>
        </a:p>
      </dgm:t>
    </dgm:pt>
    <dgm:pt modelId="{B14DB437-D1A1-4FB3-A654-8AE1F869A77C}" type="parTrans" cxnId="{A4F597AA-6F72-46AD-A263-50274DED950D}">
      <dgm:prSet/>
      <dgm:spPr/>
      <dgm:t>
        <a:bodyPr/>
        <a:lstStyle/>
        <a:p>
          <a:endParaRPr lang="es-CL"/>
        </a:p>
      </dgm:t>
    </dgm:pt>
    <dgm:pt modelId="{3A39A472-0560-49AD-BB2D-2DC971A57EEF}" type="sibTrans" cxnId="{A4F597AA-6F72-46AD-A263-50274DED950D}">
      <dgm:prSet/>
      <dgm:spPr/>
      <dgm:t>
        <a:bodyPr/>
        <a:lstStyle/>
        <a:p>
          <a:endParaRPr lang="es-CL"/>
        </a:p>
      </dgm:t>
    </dgm:pt>
    <dgm:pt modelId="{3EF533DA-309A-47B1-99B7-4B99EB8D7EF7}" type="pres">
      <dgm:prSet presAssocID="{C137CFA8-CE4F-4322-9F2D-7DA8447E66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L"/>
        </a:p>
      </dgm:t>
    </dgm:pt>
    <dgm:pt modelId="{13AEAA1A-F0E4-4FA8-9DE8-AF8BDBA63C8B}" type="pres">
      <dgm:prSet presAssocID="{C137CFA8-CE4F-4322-9F2D-7DA8447E66AE}" presName="Name1" presStyleCnt="0"/>
      <dgm:spPr/>
    </dgm:pt>
    <dgm:pt modelId="{A95C8857-A552-42EE-BB1C-5558B19DB07B}" type="pres">
      <dgm:prSet presAssocID="{C137CFA8-CE4F-4322-9F2D-7DA8447E66AE}" presName="cycle" presStyleCnt="0"/>
      <dgm:spPr/>
    </dgm:pt>
    <dgm:pt modelId="{AD3567E1-3B32-48AB-A4A3-243C11CF66E2}" type="pres">
      <dgm:prSet presAssocID="{C137CFA8-CE4F-4322-9F2D-7DA8447E66AE}" presName="srcNode" presStyleLbl="node1" presStyleIdx="0" presStyleCnt="3"/>
      <dgm:spPr/>
    </dgm:pt>
    <dgm:pt modelId="{7D3ED890-B54E-4685-B714-B9DCDE758F3B}" type="pres">
      <dgm:prSet presAssocID="{C137CFA8-CE4F-4322-9F2D-7DA8447E66AE}" presName="conn" presStyleLbl="parChTrans1D2" presStyleIdx="0" presStyleCnt="1"/>
      <dgm:spPr/>
      <dgm:t>
        <a:bodyPr/>
        <a:lstStyle/>
        <a:p>
          <a:endParaRPr lang="es-CL"/>
        </a:p>
      </dgm:t>
    </dgm:pt>
    <dgm:pt modelId="{F7711939-C520-4294-88BE-A27197081F6C}" type="pres">
      <dgm:prSet presAssocID="{C137CFA8-CE4F-4322-9F2D-7DA8447E66AE}" presName="extraNode" presStyleLbl="node1" presStyleIdx="0" presStyleCnt="3"/>
      <dgm:spPr/>
    </dgm:pt>
    <dgm:pt modelId="{02969D74-E9E4-4A21-B073-3B02C13074B6}" type="pres">
      <dgm:prSet presAssocID="{C137CFA8-CE4F-4322-9F2D-7DA8447E66AE}" presName="dstNode" presStyleLbl="node1" presStyleIdx="0" presStyleCnt="3"/>
      <dgm:spPr/>
    </dgm:pt>
    <dgm:pt modelId="{1E4D06E4-90F1-46DD-8922-DCBBC888A67D}" type="pres">
      <dgm:prSet presAssocID="{2CE54C15-9895-495C-9ED6-94F900333EA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3BE5E92-B10C-4429-B92A-E9F433107440}" type="pres">
      <dgm:prSet presAssocID="{2CE54C15-9895-495C-9ED6-94F900333EA8}" presName="accent_1" presStyleCnt="0"/>
      <dgm:spPr/>
    </dgm:pt>
    <dgm:pt modelId="{90550213-4B08-4FA3-A086-2A64E5B8086D}" type="pres">
      <dgm:prSet presAssocID="{2CE54C15-9895-495C-9ED6-94F900333EA8}" presName="accentRepeatNode" presStyleLbl="solidFgAcc1" presStyleIdx="0" presStyleCnt="3" custScaleX="115564" custScaleY="104074" custLinFactNeighborX="-1932" custLinFactNeighborY="1190"/>
      <dgm:spPr/>
    </dgm:pt>
    <dgm:pt modelId="{FF6C2FB6-FF6B-4219-BA93-1C549501EFDA}" type="pres">
      <dgm:prSet presAssocID="{E0822337-468E-4C3C-B7C2-B57A758B8D0B}" presName="text_2" presStyleLbl="node1" presStyleIdx="1" presStyleCnt="3" custLinFactNeighborX="216" custLinFactNeighborY="-281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91A2325-10D8-4B91-8C0F-29EAB386DC73}" type="pres">
      <dgm:prSet presAssocID="{E0822337-468E-4C3C-B7C2-B57A758B8D0B}" presName="accent_2" presStyleCnt="0"/>
      <dgm:spPr/>
    </dgm:pt>
    <dgm:pt modelId="{6E268944-15C0-40E1-A195-A6A313827786}" type="pres">
      <dgm:prSet presAssocID="{E0822337-468E-4C3C-B7C2-B57A758B8D0B}" presName="accentRepeatNode" presStyleLbl="solidFgAcc1" presStyleIdx="1" presStyleCnt="3" custScaleX="120644" custScaleY="107042"/>
      <dgm:spPr/>
      <dgm:t>
        <a:bodyPr/>
        <a:lstStyle/>
        <a:p>
          <a:endParaRPr lang="es-CL"/>
        </a:p>
      </dgm:t>
    </dgm:pt>
    <dgm:pt modelId="{78F6FC30-8A85-40B1-8A6A-3EDFAA9B3F43}" type="pres">
      <dgm:prSet presAssocID="{EC88005B-4C74-408D-82A7-AE317F8895AC}" presName="text_3" presStyleLbl="node1" presStyleIdx="2" presStyleCnt="3" custLinFactNeighborX="1119" custLinFactNeighborY="-26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529CD2D-1E8C-41DA-A4A0-BBA053868C93}" type="pres">
      <dgm:prSet presAssocID="{EC88005B-4C74-408D-82A7-AE317F8895AC}" presName="accent_3" presStyleCnt="0"/>
      <dgm:spPr/>
    </dgm:pt>
    <dgm:pt modelId="{3BDE6097-0820-486A-AEE0-A75476255BE8}" type="pres">
      <dgm:prSet presAssocID="{EC88005B-4C74-408D-82A7-AE317F8895AC}" presName="accentRepeatNode" presStyleLbl="solidFgAcc1" presStyleIdx="2" presStyleCnt="3"/>
      <dgm:spPr/>
      <dgm:t>
        <a:bodyPr/>
        <a:lstStyle/>
        <a:p>
          <a:endParaRPr lang="es-CL"/>
        </a:p>
      </dgm:t>
    </dgm:pt>
  </dgm:ptLst>
  <dgm:cxnLst>
    <dgm:cxn modelId="{A4F597AA-6F72-46AD-A263-50274DED950D}" srcId="{C137CFA8-CE4F-4322-9F2D-7DA8447E66AE}" destId="{EC88005B-4C74-408D-82A7-AE317F8895AC}" srcOrd="2" destOrd="0" parTransId="{B14DB437-D1A1-4FB3-A654-8AE1F869A77C}" sibTransId="{3A39A472-0560-49AD-BB2D-2DC971A57EEF}"/>
    <dgm:cxn modelId="{EE52E34A-AD03-4644-A930-709F50761342}" type="presOf" srcId="{A3D083D7-0E1C-4802-B015-2BA67FC8DA7C}" destId="{7D3ED890-B54E-4685-B714-B9DCDE758F3B}" srcOrd="0" destOrd="0" presId="urn:microsoft.com/office/officeart/2008/layout/VerticalCurvedList"/>
    <dgm:cxn modelId="{5EF84843-330A-4974-89CE-AC38BCDB947C}" type="presOf" srcId="{E0822337-468E-4C3C-B7C2-B57A758B8D0B}" destId="{FF6C2FB6-FF6B-4219-BA93-1C549501EFDA}" srcOrd="0" destOrd="0" presId="urn:microsoft.com/office/officeart/2008/layout/VerticalCurvedList"/>
    <dgm:cxn modelId="{798317B1-F09E-48AF-A537-D6B8C5C917C9}" type="presOf" srcId="{EC88005B-4C74-408D-82A7-AE317F8895AC}" destId="{78F6FC30-8A85-40B1-8A6A-3EDFAA9B3F43}" srcOrd="0" destOrd="0" presId="urn:microsoft.com/office/officeart/2008/layout/VerticalCurvedList"/>
    <dgm:cxn modelId="{F26287BB-BCDA-4B91-9F12-B8D98DA16585}" type="presOf" srcId="{C137CFA8-CE4F-4322-9F2D-7DA8447E66AE}" destId="{3EF533DA-309A-47B1-99B7-4B99EB8D7EF7}" srcOrd="0" destOrd="0" presId="urn:microsoft.com/office/officeart/2008/layout/VerticalCurvedList"/>
    <dgm:cxn modelId="{4F70CD01-E103-442D-99F1-640D460C6F08}" type="presOf" srcId="{2CE54C15-9895-495C-9ED6-94F900333EA8}" destId="{1E4D06E4-90F1-46DD-8922-DCBBC888A67D}" srcOrd="0" destOrd="0" presId="urn:microsoft.com/office/officeart/2008/layout/VerticalCurvedList"/>
    <dgm:cxn modelId="{9E9296C7-55ED-473B-80EB-C2C76CC21EE2}" srcId="{C137CFA8-CE4F-4322-9F2D-7DA8447E66AE}" destId="{2CE54C15-9895-495C-9ED6-94F900333EA8}" srcOrd="0" destOrd="0" parTransId="{9032C538-602C-4B95-B7B2-CF80CC775064}" sibTransId="{A3D083D7-0E1C-4802-B015-2BA67FC8DA7C}"/>
    <dgm:cxn modelId="{93C9F377-A7BD-45F6-B26A-4C51CC5EB069}" srcId="{C137CFA8-CE4F-4322-9F2D-7DA8447E66AE}" destId="{E0822337-468E-4C3C-B7C2-B57A758B8D0B}" srcOrd="1" destOrd="0" parTransId="{29B368A2-A73F-48A0-9E45-A67518858FDC}" sibTransId="{D05CFEF7-8E7A-40BB-BC73-B0E86B3DE6E1}"/>
    <dgm:cxn modelId="{E0FF9E64-6F54-4233-A286-1EEF7051B3B0}" type="presParOf" srcId="{3EF533DA-309A-47B1-99B7-4B99EB8D7EF7}" destId="{13AEAA1A-F0E4-4FA8-9DE8-AF8BDBA63C8B}" srcOrd="0" destOrd="0" presId="urn:microsoft.com/office/officeart/2008/layout/VerticalCurvedList"/>
    <dgm:cxn modelId="{CBD2D0A1-9C67-452D-8EC0-8E6C2CA54DF5}" type="presParOf" srcId="{13AEAA1A-F0E4-4FA8-9DE8-AF8BDBA63C8B}" destId="{A95C8857-A552-42EE-BB1C-5558B19DB07B}" srcOrd="0" destOrd="0" presId="urn:microsoft.com/office/officeart/2008/layout/VerticalCurvedList"/>
    <dgm:cxn modelId="{CAEFE483-F60C-47CB-AD09-EC06DAD314F1}" type="presParOf" srcId="{A95C8857-A552-42EE-BB1C-5558B19DB07B}" destId="{AD3567E1-3B32-48AB-A4A3-243C11CF66E2}" srcOrd="0" destOrd="0" presId="urn:microsoft.com/office/officeart/2008/layout/VerticalCurvedList"/>
    <dgm:cxn modelId="{75D56641-2C93-4283-8842-DA4A35A17C77}" type="presParOf" srcId="{A95C8857-A552-42EE-BB1C-5558B19DB07B}" destId="{7D3ED890-B54E-4685-B714-B9DCDE758F3B}" srcOrd="1" destOrd="0" presId="urn:microsoft.com/office/officeart/2008/layout/VerticalCurvedList"/>
    <dgm:cxn modelId="{A50A988A-9065-4A35-B33C-69F7F98C2F86}" type="presParOf" srcId="{A95C8857-A552-42EE-BB1C-5558B19DB07B}" destId="{F7711939-C520-4294-88BE-A27197081F6C}" srcOrd="2" destOrd="0" presId="urn:microsoft.com/office/officeart/2008/layout/VerticalCurvedList"/>
    <dgm:cxn modelId="{8969BC7E-A649-483E-9673-E16EAC278648}" type="presParOf" srcId="{A95C8857-A552-42EE-BB1C-5558B19DB07B}" destId="{02969D74-E9E4-4A21-B073-3B02C13074B6}" srcOrd="3" destOrd="0" presId="urn:microsoft.com/office/officeart/2008/layout/VerticalCurvedList"/>
    <dgm:cxn modelId="{962E7185-AD9B-4EBC-92A6-096E6F9F0C23}" type="presParOf" srcId="{13AEAA1A-F0E4-4FA8-9DE8-AF8BDBA63C8B}" destId="{1E4D06E4-90F1-46DD-8922-DCBBC888A67D}" srcOrd="1" destOrd="0" presId="urn:microsoft.com/office/officeart/2008/layout/VerticalCurvedList"/>
    <dgm:cxn modelId="{941A6768-4B18-44C1-82F8-FDF88D49B25C}" type="presParOf" srcId="{13AEAA1A-F0E4-4FA8-9DE8-AF8BDBA63C8B}" destId="{C3BE5E92-B10C-4429-B92A-E9F433107440}" srcOrd="2" destOrd="0" presId="urn:microsoft.com/office/officeart/2008/layout/VerticalCurvedList"/>
    <dgm:cxn modelId="{12A4F61A-163F-486F-B878-A74D6783CD85}" type="presParOf" srcId="{C3BE5E92-B10C-4429-B92A-E9F433107440}" destId="{90550213-4B08-4FA3-A086-2A64E5B8086D}" srcOrd="0" destOrd="0" presId="urn:microsoft.com/office/officeart/2008/layout/VerticalCurvedList"/>
    <dgm:cxn modelId="{3EDED1B5-8DC0-4828-8C2F-17B30AC40DB1}" type="presParOf" srcId="{13AEAA1A-F0E4-4FA8-9DE8-AF8BDBA63C8B}" destId="{FF6C2FB6-FF6B-4219-BA93-1C549501EFDA}" srcOrd="3" destOrd="0" presId="urn:microsoft.com/office/officeart/2008/layout/VerticalCurvedList"/>
    <dgm:cxn modelId="{14E74C8F-4B08-4D2D-A34D-CE300150388B}" type="presParOf" srcId="{13AEAA1A-F0E4-4FA8-9DE8-AF8BDBA63C8B}" destId="{891A2325-10D8-4B91-8C0F-29EAB386DC73}" srcOrd="4" destOrd="0" presId="urn:microsoft.com/office/officeart/2008/layout/VerticalCurvedList"/>
    <dgm:cxn modelId="{DFB65D61-2BE6-4113-AA12-B6B2344EE746}" type="presParOf" srcId="{891A2325-10D8-4B91-8C0F-29EAB386DC73}" destId="{6E268944-15C0-40E1-A195-A6A313827786}" srcOrd="0" destOrd="0" presId="urn:microsoft.com/office/officeart/2008/layout/VerticalCurvedList"/>
    <dgm:cxn modelId="{C7DB7E7F-3DA0-4B95-9608-54777DEAA133}" type="presParOf" srcId="{13AEAA1A-F0E4-4FA8-9DE8-AF8BDBA63C8B}" destId="{78F6FC30-8A85-40B1-8A6A-3EDFAA9B3F43}" srcOrd="5" destOrd="0" presId="urn:microsoft.com/office/officeart/2008/layout/VerticalCurvedList"/>
    <dgm:cxn modelId="{0A7C44C4-40A5-4FBA-8B5F-9FF5E9F08CCC}" type="presParOf" srcId="{13AEAA1A-F0E4-4FA8-9DE8-AF8BDBA63C8B}" destId="{D529CD2D-1E8C-41DA-A4A0-BBA053868C93}" srcOrd="6" destOrd="0" presId="urn:microsoft.com/office/officeart/2008/layout/VerticalCurvedList"/>
    <dgm:cxn modelId="{42A0033F-E37C-475E-B1D6-7ECF13E124EB}" type="presParOf" srcId="{D529CD2D-1E8C-41DA-A4A0-BBA053868C93}" destId="{3BDE6097-0820-486A-AEE0-A75476255B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E3CC7D3-7D12-4152-AE2F-7A822AEFFDB2}" type="doc">
      <dgm:prSet loTypeId="urn:microsoft.com/office/officeart/2005/8/layout/hierarchy5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C5E882F0-3B04-4C66-BB67-D15B1EBD9C17}">
      <dgm:prSet phldrT="[Texto]"/>
      <dgm:spPr/>
      <dgm:t>
        <a:bodyPr/>
        <a:lstStyle/>
        <a:p>
          <a:r>
            <a:rPr lang="es-CL" dirty="0" smtClean="0"/>
            <a:t>Municipios</a:t>
          </a:r>
          <a:endParaRPr lang="es-CL" dirty="0"/>
        </a:p>
      </dgm:t>
    </dgm:pt>
    <dgm:pt modelId="{24AD181F-196A-497D-90AB-8EF53F427BDD}" type="parTrans" cxnId="{4EE1EC33-E240-4B2C-B36F-F6C327D043F6}">
      <dgm:prSet/>
      <dgm:spPr/>
      <dgm:t>
        <a:bodyPr/>
        <a:lstStyle/>
        <a:p>
          <a:endParaRPr lang="es-CL"/>
        </a:p>
      </dgm:t>
    </dgm:pt>
    <dgm:pt modelId="{02FE703B-D2B4-45BC-BDC6-7F6D1834A086}" type="sibTrans" cxnId="{4EE1EC33-E240-4B2C-B36F-F6C327D043F6}">
      <dgm:prSet/>
      <dgm:spPr/>
      <dgm:t>
        <a:bodyPr/>
        <a:lstStyle/>
        <a:p>
          <a:endParaRPr lang="es-CL"/>
        </a:p>
      </dgm:t>
    </dgm:pt>
    <dgm:pt modelId="{37839065-896F-482C-92A8-15A1EC44C98A}">
      <dgm:prSet phldrT="[Texto]"/>
      <dgm:spPr/>
      <dgm:t>
        <a:bodyPr/>
        <a:lstStyle/>
        <a:p>
          <a:r>
            <a:rPr lang="es-CL" dirty="0" smtClean="0"/>
            <a:t>Presupuesto municipal aprobado por el Concejo* y sus modificaciones (planillas separadas)</a:t>
          </a:r>
          <a:endParaRPr lang="es-CL" dirty="0"/>
        </a:p>
      </dgm:t>
    </dgm:pt>
    <dgm:pt modelId="{02285761-56EF-4B72-82DF-45EBED6F8F4D}" type="parTrans" cxnId="{1913F154-780B-40B9-8DD2-73F308A29FB3}">
      <dgm:prSet/>
      <dgm:spPr/>
      <dgm:t>
        <a:bodyPr/>
        <a:lstStyle/>
        <a:p>
          <a:endParaRPr lang="es-CL"/>
        </a:p>
      </dgm:t>
    </dgm:pt>
    <dgm:pt modelId="{C1894840-E3E0-4CD4-A3E0-7CCA946E6F30}" type="sibTrans" cxnId="{1913F154-780B-40B9-8DD2-73F308A29FB3}">
      <dgm:prSet/>
      <dgm:spPr/>
      <dgm:t>
        <a:bodyPr/>
        <a:lstStyle/>
        <a:p>
          <a:endParaRPr lang="es-CL"/>
        </a:p>
      </dgm:t>
    </dgm:pt>
    <dgm:pt modelId="{F82DB910-B70B-430D-B968-41DC19E89EC5}">
      <dgm:prSet phldrT="[Texto]"/>
      <dgm:spPr/>
      <dgm:t>
        <a:bodyPr/>
        <a:lstStyle/>
        <a:p>
          <a:r>
            <a:rPr lang="es-CL" dirty="0" smtClean="0"/>
            <a:t>Balance de la Ejecución Presupuestaria*</a:t>
          </a:r>
          <a:endParaRPr lang="es-CL" dirty="0"/>
        </a:p>
      </dgm:t>
    </dgm:pt>
    <dgm:pt modelId="{99A9C773-3B4F-40B2-B209-AFF1DD6C5854}" type="parTrans" cxnId="{99497061-ED54-4AB7-8621-CE8455B59B5D}">
      <dgm:prSet/>
      <dgm:spPr/>
      <dgm:t>
        <a:bodyPr/>
        <a:lstStyle/>
        <a:p>
          <a:endParaRPr lang="es-CL"/>
        </a:p>
      </dgm:t>
    </dgm:pt>
    <dgm:pt modelId="{49AD5371-A69E-4AE5-951C-3F7C1EB5FE41}" type="sibTrans" cxnId="{99497061-ED54-4AB7-8621-CE8455B59B5D}">
      <dgm:prSet/>
      <dgm:spPr/>
      <dgm:t>
        <a:bodyPr/>
        <a:lstStyle/>
        <a:p>
          <a:endParaRPr lang="es-CL"/>
        </a:p>
      </dgm:t>
    </dgm:pt>
    <dgm:pt modelId="{F4337557-AF39-41C4-9327-2E5BC92BD4AB}">
      <dgm:prSet/>
      <dgm:spPr/>
      <dgm:t>
        <a:bodyPr/>
        <a:lstStyle/>
        <a:p>
          <a:r>
            <a:rPr lang="es-CL" dirty="0" smtClean="0"/>
            <a:t>Estado de situación financiera</a:t>
          </a:r>
          <a:endParaRPr lang="es-CL" dirty="0"/>
        </a:p>
      </dgm:t>
    </dgm:pt>
    <dgm:pt modelId="{822D81B9-04D9-47FA-91A6-E0FF8691DB19}" type="parTrans" cxnId="{402389A6-70AA-4ED9-AD75-CD0B51CFF858}">
      <dgm:prSet/>
      <dgm:spPr/>
      <dgm:t>
        <a:bodyPr/>
        <a:lstStyle/>
        <a:p>
          <a:endParaRPr lang="es-CL"/>
        </a:p>
      </dgm:t>
    </dgm:pt>
    <dgm:pt modelId="{637F8CFD-40FA-4E4E-9E9C-D70BAC5A7BCB}" type="sibTrans" cxnId="{402389A6-70AA-4ED9-AD75-CD0B51CFF858}">
      <dgm:prSet/>
      <dgm:spPr/>
      <dgm:t>
        <a:bodyPr/>
        <a:lstStyle/>
        <a:p>
          <a:endParaRPr lang="es-CL"/>
        </a:p>
      </dgm:t>
    </dgm:pt>
    <dgm:pt modelId="{719CDB62-690F-4024-B3B6-757F9E5FA0D1}">
      <dgm:prSet/>
      <dgm:spPr/>
      <dgm:t>
        <a:bodyPr/>
        <a:lstStyle/>
        <a:p>
          <a:r>
            <a:rPr lang="es-CL" dirty="0" smtClean="0"/>
            <a:t>Detalle de los  pasivos del Municipio y de las Corporaciones</a:t>
          </a:r>
          <a:endParaRPr lang="es-CL" dirty="0"/>
        </a:p>
      </dgm:t>
    </dgm:pt>
    <dgm:pt modelId="{C0152A4B-6DAA-4003-9EB3-A6E565C379EB}" type="parTrans" cxnId="{FB3E105C-38E4-4BEF-8B40-BAB4FE63A299}">
      <dgm:prSet/>
      <dgm:spPr/>
      <dgm:t>
        <a:bodyPr/>
        <a:lstStyle/>
        <a:p>
          <a:endParaRPr lang="es-CL"/>
        </a:p>
      </dgm:t>
    </dgm:pt>
    <dgm:pt modelId="{D5E09019-97F7-423B-B4F0-7AB004F8E432}" type="sibTrans" cxnId="{FB3E105C-38E4-4BEF-8B40-BAB4FE63A299}">
      <dgm:prSet/>
      <dgm:spPr/>
      <dgm:t>
        <a:bodyPr/>
        <a:lstStyle/>
        <a:p>
          <a:endParaRPr lang="es-CL"/>
        </a:p>
      </dgm:t>
    </dgm:pt>
    <dgm:pt modelId="{A1856F9F-6F1E-4A42-881B-3978948F907B}" type="pres">
      <dgm:prSet presAssocID="{EE3CC7D3-7D12-4152-AE2F-7A822AEFFD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FDF77BA-548B-44E3-B9EF-2C4387CEE021}" type="pres">
      <dgm:prSet presAssocID="{EE3CC7D3-7D12-4152-AE2F-7A822AEFFDB2}" presName="hierFlow" presStyleCnt="0"/>
      <dgm:spPr/>
      <dgm:t>
        <a:bodyPr/>
        <a:lstStyle/>
        <a:p>
          <a:endParaRPr lang="es-CL"/>
        </a:p>
      </dgm:t>
    </dgm:pt>
    <dgm:pt modelId="{63A5EF09-A380-4C6D-B140-349EA7FF9BC1}" type="pres">
      <dgm:prSet presAssocID="{EE3CC7D3-7D12-4152-AE2F-7A822AEFFDB2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F7475C18-522D-4F97-B0D5-915A36EBAA12}" type="pres">
      <dgm:prSet presAssocID="{C5E882F0-3B04-4C66-BB67-D15B1EBD9C17}" presName="Name17" presStyleCnt="0"/>
      <dgm:spPr/>
      <dgm:t>
        <a:bodyPr/>
        <a:lstStyle/>
        <a:p>
          <a:endParaRPr lang="es-CL"/>
        </a:p>
      </dgm:t>
    </dgm:pt>
    <dgm:pt modelId="{3CBA98C9-FE45-456D-8D79-75108C2BE18D}" type="pres">
      <dgm:prSet presAssocID="{C5E882F0-3B04-4C66-BB67-D15B1EBD9C1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50F7674-7FBC-48E9-AA4A-D18B47776600}" type="pres">
      <dgm:prSet presAssocID="{C5E882F0-3B04-4C66-BB67-D15B1EBD9C17}" presName="hierChild2" presStyleCnt="0"/>
      <dgm:spPr/>
      <dgm:t>
        <a:bodyPr/>
        <a:lstStyle/>
        <a:p>
          <a:endParaRPr lang="es-CL"/>
        </a:p>
      </dgm:t>
    </dgm:pt>
    <dgm:pt modelId="{B9D511C6-860D-409D-97BE-C4B6F4AB5B56}" type="pres">
      <dgm:prSet presAssocID="{02285761-56EF-4B72-82DF-45EBED6F8F4D}" presName="Name25" presStyleLbl="parChTrans1D2" presStyleIdx="0" presStyleCnt="4"/>
      <dgm:spPr/>
      <dgm:t>
        <a:bodyPr/>
        <a:lstStyle/>
        <a:p>
          <a:endParaRPr lang="es-CL"/>
        </a:p>
      </dgm:t>
    </dgm:pt>
    <dgm:pt modelId="{3394CD1C-0857-4EB5-960C-8D5CBE8A17F3}" type="pres">
      <dgm:prSet presAssocID="{02285761-56EF-4B72-82DF-45EBED6F8F4D}" presName="connTx" presStyleLbl="parChTrans1D2" presStyleIdx="0" presStyleCnt="4"/>
      <dgm:spPr/>
      <dgm:t>
        <a:bodyPr/>
        <a:lstStyle/>
        <a:p>
          <a:endParaRPr lang="es-CL"/>
        </a:p>
      </dgm:t>
    </dgm:pt>
    <dgm:pt modelId="{A07C28BF-3276-49F6-8948-C794859D8827}" type="pres">
      <dgm:prSet presAssocID="{37839065-896F-482C-92A8-15A1EC44C98A}" presName="Name30" presStyleCnt="0"/>
      <dgm:spPr/>
      <dgm:t>
        <a:bodyPr/>
        <a:lstStyle/>
        <a:p>
          <a:endParaRPr lang="es-CL"/>
        </a:p>
      </dgm:t>
    </dgm:pt>
    <dgm:pt modelId="{BEF0B7B7-4FA3-4943-9648-110019AD70A8}" type="pres">
      <dgm:prSet presAssocID="{37839065-896F-482C-92A8-15A1EC44C98A}" presName="level2Shape" presStyleLbl="node2" presStyleIdx="0" presStyleCnt="4"/>
      <dgm:spPr/>
      <dgm:t>
        <a:bodyPr/>
        <a:lstStyle/>
        <a:p>
          <a:endParaRPr lang="es-CL"/>
        </a:p>
      </dgm:t>
    </dgm:pt>
    <dgm:pt modelId="{0B05CD9D-3C81-4577-A96C-CF2815463E38}" type="pres">
      <dgm:prSet presAssocID="{37839065-896F-482C-92A8-15A1EC44C98A}" presName="hierChild3" presStyleCnt="0"/>
      <dgm:spPr/>
      <dgm:t>
        <a:bodyPr/>
        <a:lstStyle/>
        <a:p>
          <a:endParaRPr lang="es-CL"/>
        </a:p>
      </dgm:t>
    </dgm:pt>
    <dgm:pt modelId="{12F8B221-425B-4BFC-9599-F498A7461BBA}" type="pres">
      <dgm:prSet presAssocID="{99A9C773-3B4F-40B2-B209-AFF1DD6C5854}" presName="Name25" presStyleLbl="parChTrans1D2" presStyleIdx="1" presStyleCnt="4"/>
      <dgm:spPr/>
      <dgm:t>
        <a:bodyPr/>
        <a:lstStyle/>
        <a:p>
          <a:endParaRPr lang="es-CL"/>
        </a:p>
      </dgm:t>
    </dgm:pt>
    <dgm:pt modelId="{F0043365-16E8-465D-9C13-1CBFE4AD3BE6}" type="pres">
      <dgm:prSet presAssocID="{99A9C773-3B4F-40B2-B209-AFF1DD6C5854}" presName="connTx" presStyleLbl="parChTrans1D2" presStyleIdx="1" presStyleCnt="4"/>
      <dgm:spPr/>
      <dgm:t>
        <a:bodyPr/>
        <a:lstStyle/>
        <a:p>
          <a:endParaRPr lang="es-CL"/>
        </a:p>
      </dgm:t>
    </dgm:pt>
    <dgm:pt modelId="{B2A1E7BD-A6B8-4DD7-B5CA-16E443B667E0}" type="pres">
      <dgm:prSet presAssocID="{F82DB910-B70B-430D-B968-41DC19E89EC5}" presName="Name30" presStyleCnt="0"/>
      <dgm:spPr/>
      <dgm:t>
        <a:bodyPr/>
        <a:lstStyle/>
        <a:p>
          <a:endParaRPr lang="es-CL"/>
        </a:p>
      </dgm:t>
    </dgm:pt>
    <dgm:pt modelId="{B67929A5-78E8-4C96-B107-E0100A4C2673}" type="pres">
      <dgm:prSet presAssocID="{F82DB910-B70B-430D-B968-41DC19E89EC5}" presName="level2Shape" presStyleLbl="node2" presStyleIdx="1" presStyleCnt="4"/>
      <dgm:spPr/>
      <dgm:t>
        <a:bodyPr/>
        <a:lstStyle/>
        <a:p>
          <a:endParaRPr lang="es-CL"/>
        </a:p>
      </dgm:t>
    </dgm:pt>
    <dgm:pt modelId="{60C2DD7F-7DE8-4E91-825F-B38B3025F0DF}" type="pres">
      <dgm:prSet presAssocID="{F82DB910-B70B-430D-B968-41DC19E89EC5}" presName="hierChild3" presStyleCnt="0"/>
      <dgm:spPr/>
      <dgm:t>
        <a:bodyPr/>
        <a:lstStyle/>
        <a:p>
          <a:endParaRPr lang="es-CL"/>
        </a:p>
      </dgm:t>
    </dgm:pt>
    <dgm:pt modelId="{64A3B2A3-8BAC-4F4D-8949-7D8AC60B9F01}" type="pres">
      <dgm:prSet presAssocID="{822D81B9-04D9-47FA-91A6-E0FF8691DB19}" presName="Name25" presStyleLbl="parChTrans1D2" presStyleIdx="2" presStyleCnt="4"/>
      <dgm:spPr/>
      <dgm:t>
        <a:bodyPr/>
        <a:lstStyle/>
        <a:p>
          <a:endParaRPr lang="es-CL"/>
        </a:p>
      </dgm:t>
    </dgm:pt>
    <dgm:pt modelId="{040B0419-C8B3-4374-8212-FF031713055F}" type="pres">
      <dgm:prSet presAssocID="{822D81B9-04D9-47FA-91A6-E0FF8691DB19}" presName="connTx" presStyleLbl="parChTrans1D2" presStyleIdx="2" presStyleCnt="4"/>
      <dgm:spPr/>
      <dgm:t>
        <a:bodyPr/>
        <a:lstStyle/>
        <a:p>
          <a:endParaRPr lang="es-CL"/>
        </a:p>
      </dgm:t>
    </dgm:pt>
    <dgm:pt modelId="{23132172-723A-49FD-AE87-F423797E729D}" type="pres">
      <dgm:prSet presAssocID="{F4337557-AF39-41C4-9327-2E5BC92BD4AB}" presName="Name30" presStyleCnt="0"/>
      <dgm:spPr/>
      <dgm:t>
        <a:bodyPr/>
        <a:lstStyle/>
        <a:p>
          <a:endParaRPr lang="es-CL"/>
        </a:p>
      </dgm:t>
    </dgm:pt>
    <dgm:pt modelId="{6D60BEA0-8CB3-4F7F-A608-DC5F1B3A295C}" type="pres">
      <dgm:prSet presAssocID="{F4337557-AF39-41C4-9327-2E5BC92BD4AB}" presName="level2Shape" presStyleLbl="node2" presStyleIdx="2" presStyleCnt="4"/>
      <dgm:spPr/>
      <dgm:t>
        <a:bodyPr/>
        <a:lstStyle/>
        <a:p>
          <a:endParaRPr lang="es-CL"/>
        </a:p>
      </dgm:t>
    </dgm:pt>
    <dgm:pt modelId="{BAECC9E0-E949-4BDE-BC91-92C1B7362513}" type="pres">
      <dgm:prSet presAssocID="{F4337557-AF39-41C4-9327-2E5BC92BD4AB}" presName="hierChild3" presStyleCnt="0"/>
      <dgm:spPr/>
      <dgm:t>
        <a:bodyPr/>
        <a:lstStyle/>
        <a:p>
          <a:endParaRPr lang="es-CL"/>
        </a:p>
      </dgm:t>
    </dgm:pt>
    <dgm:pt modelId="{E9D2DAB3-985D-4252-BF0F-7F359D9E8835}" type="pres">
      <dgm:prSet presAssocID="{C0152A4B-6DAA-4003-9EB3-A6E565C379EB}" presName="Name25" presStyleLbl="parChTrans1D2" presStyleIdx="3" presStyleCnt="4"/>
      <dgm:spPr/>
      <dgm:t>
        <a:bodyPr/>
        <a:lstStyle/>
        <a:p>
          <a:endParaRPr lang="es-CL"/>
        </a:p>
      </dgm:t>
    </dgm:pt>
    <dgm:pt modelId="{83074AE9-60B6-492C-9B35-202D57922192}" type="pres">
      <dgm:prSet presAssocID="{C0152A4B-6DAA-4003-9EB3-A6E565C379EB}" presName="connTx" presStyleLbl="parChTrans1D2" presStyleIdx="3" presStyleCnt="4"/>
      <dgm:spPr/>
      <dgm:t>
        <a:bodyPr/>
        <a:lstStyle/>
        <a:p>
          <a:endParaRPr lang="es-CL"/>
        </a:p>
      </dgm:t>
    </dgm:pt>
    <dgm:pt modelId="{3967735B-218C-409E-A1B9-BCA0B893ACF7}" type="pres">
      <dgm:prSet presAssocID="{719CDB62-690F-4024-B3B6-757F9E5FA0D1}" presName="Name30" presStyleCnt="0"/>
      <dgm:spPr/>
      <dgm:t>
        <a:bodyPr/>
        <a:lstStyle/>
        <a:p>
          <a:endParaRPr lang="es-CL"/>
        </a:p>
      </dgm:t>
    </dgm:pt>
    <dgm:pt modelId="{6CF81D4A-6139-4631-A770-4781FCB5DCBE}" type="pres">
      <dgm:prSet presAssocID="{719CDB62-690F-4024-B3B6-757F9E5FA0D1}" presName="level2Shape" presStyleLbl="node2" presStyleIdx="3" presStyleCnt="4"/>
      <dgm:spPr/>
      <dgm:t>
        <a:bodyPr/>
        <a:lstStyle/>
        <a:p>
          <a:endParaRPr lang="es-CL"/>
        </a:p>
      </dgm:t>
    </dgm:pt>
    <dgm:pt modelId="{5542BF51-B4E4-4662-9B5C-1C790FB93842}" type="pres">
      <dgm:prSet presAssocID="{719CDB62-690F-4024-B3B6-757F9E5FA0D1}" presName="hierChild3" presStyleCnt="0"/>
      <dgm:spPr/>
      <dgm:t>
        <a:bodyPr/>
        <a:lstStyle/>
        <a:p>
          <a:endParaRPr lang="es-CL"/>
        </a:p>
      </dgm:t>
    </dgm:pt>
    <dgm:pt modelId="{30B3D0C9-D04C-483B-81A3-1BCE0866FDF1}" type="pres">
      <dgm:prSet presAssocID="{EE3CC7D3-7D12-4152-AE2F-7A822AEFFDB2}" presName="bgShapesFlow" presStyleCnt="0"/>
      <dgm:spPr/>
      <dgm:t>
        <a:bodyPr/>
        <a:lstStyle/>
        <a:p>
          <a:endParaRPr lang="es-CL"/>
        </a:p>
      </dgm:t>
    </dgm:pt>
  </dgm:ptLst>
  <dgm:cxnLst>
    <dgm:cxn modelId="{272D6BAE-70C9-4724-A912-D860E7A1907F}" type="presOf" srcId="{F4337557-AF39-41C4-9327-2E5BC92BD4AB}" destId="{6D60BEA0-8CB3-4F7F-A608-DC5F1B3A295C}" srcOrd="0" destOrd="0" presId="urn:microsoft.com/office/officeart/2005/8/layout/hierarchy5"/>
    <dgm:cxn modelId="{A13733BF-95EC-4E2B-A73F-C7839126BAB3}" type="presOf" srcId="{02285761-56EF-4B72-82DF-45EBED6F8F4D}" destId="{3394CD1C-0857-4EB5-960C-8D5CBE8A17F3}" srcOrd="1" destOrd="0" presId="urn:microsoft.com/office/officeart/2005/8/layout/hierarchy5"/>
    <dgm:cxn modelId="{89FFF4BB-6510-4758-BA25-70DC07F5A8FA}" type="presOf" srcId="{719CDB62-690F-4024-B3B6-757F9E5FA0D1}" destId="{6CF81D4A-6139-4631-A770-4781FCB5DCBE}" srcOrd="0" destOrd="0" presId="urn:microsoft.com/office/officeart/2005/8/layout/hierarchy5"/>
    <dgm:cxn modelId="{C4127FD7-B92E-4D82-8E0B-D203A2BBAE7F}" type="presOf" srcId="{822D81B9-04D9-47FA-91A6-E0FF8691DB19}" destId="{64A3B2A3-8BAC-4F4D-8949-7D8AC60B9F01}" srcOrd="0" destOrd="0" presId="urn:microsoft.com/office/officeart/2005/8/layout/hierarchy5"/>
    <dgm:cxn modelId="{F4CDEEA1-EB09-41C8-AE00-9E86553F9F27}" type="presOf" srcId="{99A9C773-3B4F-40B2-B209-AFF1DD6C5854}" destId="{12F8B221-425B-4BFC-9599-F498A7461BBA}" srcOrd="0" destOrd="0" presId="urn:microsoft.com/office/officeart/2005/8/layout/hierarchy5"/>
    <dgm:cxn modelId="{99497061-ED54-4AB7-8621-CE8455B59B5D}" srcId="{C5E882F0-3B04-4C66-BB67-D15B1EBD9C17}" destId="{F82DB910-B70B-430D-B968-41DC19E89EC5}" srcOrd="1" destOrd="0" parTransId="{99A9C773-3B4F-40B2-B209-AFF1DD6C5854}" sibTransId="{49AD5371-A69E-4AE5-951C-3F7C1EB5FE41}"/>
    <dgm:cxn modelId="{FB3E105C-38E4-4BEF-8B40-BAB4FE63A299}" srcId="{C5E882F0-3B04-4C66-BB67-D15B1EBD9C17}" destId="{719CDB62-690F-4024-B3B6-757F9E5FA0D1}" srcOrd="3" destOrd="0" parTransId="{C0152A4B-6DAA-4003-9EB3-A6E565C379EB}" sibTransId="{D5E09019-97F7-423B-B4F0-7AB004F8E432}"/>
    <dgm:cxn modelId="{D9FC5BF3-4BC8-445B-B0BF-A377ED467D05}" type="presOf" srcId="{99A9C773-3B4F-40B2-B209-AFF1DD6C5854}" destId="{F0043365-16E8-465D-9C13-1CBFE4AD3BE6}" srcOrd="1" destOrd="0" presId="urn:microsoft.com/office/officeart/2005/8/layout/hierarchy5"/>
    <dgm:cxn modelId="{90605F27-98A5-4DB0-A496-AD91502E7162}" type="presOf" srcId="{37839065-896F-482C-92A8-15A1EC44C98A}" destId="{BEF0B7B7-4FA3-4943-9648-110019AD70A8}" srcOrd="0" destOrd="0" presId="urn:microsoft.com/office/officeart/2005/8/layout/hierarchy5"/>
    <dgm:cxn modelId="{4EE1EC33-E240-4B2C-B36F-F6C327D043F6}" srcId="{EE3CC7D3-7D12-4152-AE2F-7A822AEFFDB2}" destId="{C5E882F0-3B04-4C66-BB67-D15B1EBD9C17}" srcOrd="0" destOrd="0" parTransId="{24AD181F-196A-497D-90AB-8EF53F427BDD}" sibTransId="{02FE703B-D2B4-45BC-BDC6-7F6D1834A086}"/>
    <dgm:cxn modelId="{63E673D7-17A7-47C7-A3D7-6DCDF4D702B4}" type="presOf" srcId="{C0152A4B-6DAA-4003-9EB3-A6E565C379EB}" destId="{83074AE9-60B6-492C-9B35-202D57922192}" srcOrd="1" destOrd="0" presId="urn:microsoft.com/office/officeart/2005/8/layout/hierarchy5"/>
    <dgm:cxn modelId="{F091B388-BF1B-450B-B7E3-C345E5C91436}" type="presOf" srcId="{C0152A4B-6DAA-4003-9EB3-A6E565C379EB}" destId="{E9D2DAB3-985D-4252-BF0F-7F359D9E8835}" srcOrd="0" destOrd="0" presId="urn:microsoft.com/office/officeart/2005/8/layout/hierarchy5"/>
    <dgm:cxn modelId="{3B22EB98-FF28-4648-B40F-510B16355F81}" type="presOf" srcId="{C5E882F0-3B04-4C66-BB67-D15B1EBD9C17}" destId="{3CBA98C9-FE45-456D-8D79-75108C2BE18D}" srcOrd="0" destOrd="0" presId="urn:microsoft.com/office/officeart/2005/8/layout/hierarchy5"/>
    <dgm:cxn modelId="{CF8A110C-3345-446A-84EC-A72AD36574E8}" type="presOf" srcId="{02285761-56EF-4B72-82DF-45EBED6F8F4D}" destId="{B9D511C6-860D-409D-97BE-C4B6F4AB5B56}" srcOrd="0" destOrd="0" presId="urn:microsoft.com/office/officeart/2005/8/layout/hierarchy5"/>
    <dgm:cxn modelId="{402389A6-70AA-4ED9-AD75-CD0B51CFF858}" srcId="{C5E882F0-3B04-4C66-BB67-D15B1EBD9C17}" destId="{F4337557-AF39-41C4-9327-2E5BC92BD4AB}" srcOrd="2" destOrd="0" parTransId="{822D81B9-04D9-47FA-91A6-E0FF8691DB19}" sibTransId="{637F8CFD-40FA-4E4E-9E9C-D70BAC5A7BCB}"/>
    <dgm:cxn modelId="{1913F154-780B-40B9-8DD2-73F308A29FB3}" srcId="{C5E882F0-3B04-4C66-BB67-D15B1EBD9C17}" destId="{37839065-896F-482C-92A8-15A1EC44C98A}" srcOrd="0" destOrd="0" parTransId="{02285761-56EF-4B72-82DF-45EBED6F8F4D}" sibTransId="{C1894840-E3E0-4CD4-A3E0-7CCA946E6F30}"/>
    <dgm:cxn modelId="{544122AE-CD7D-4C88-892D-E474BCA9C600}" type="presOf" srcId="{EE3CC7D3-7D12-4152-AE2F-7A822AEFFDB2}" destId="{A1856F9F-6F1E-4A42-881B-3978948F907B}" srcOrd="0" destOrd="0" presId="urn:microsoft.com/office/officeart/2005/8/layout/hierarchy5"/>
    <dgm:cxn modelId="{2F864F51-766D-4F10-BF33-E74B4B0395F8}" type="presOf" srcId="{F82DB910-B70B-430D-B968-41DC19E89EC5}" destId="{B67929A5-78E8-4C96-B107-E0100A4C2673}" srcOrd="0" destOrd="0" presId="urn:microsoft.com/office/officeart/2005/8/layout/hierarchy5"/>
    <dgm:cxn modelId="{E5A7786F-666E-45F0-B0FC-A3B57FE58F6D}" type="presOf" srcId="{822D81B9-04D9-47FA-91A6-E0FF8691DB19}" destId="{040B0419-C8B3-4374-8212-FF031713055F}" srcOrd="1" destOrd="0" presId="urn:microsoft.com/office/officeart/2005/8/layout/hierarchy5"/>
    <dgm:cxn modelId="{561F9B21-9564-47F8-816E-B5B22A87B778}" type="presParOf" srcId="{A1856F9F-6F1E-4A42-881B-3978948F907B}" destId="{7FDF77BA-548B-44E3-B9EF-2C4387CEE021}" srcOrd="0" destOrd="0" presId="urn:microsoft.com/office/officeart/2005/8/layout/hierarchy5"/>
    <dgm:cxn modelId="{1E9CDA9F-75A4-43AF-996D-291DFBB3CF1A}" type="presParOf" srcId="{7FDF77BA-548B-44E3-B9EF-2C4387CEE021}" destId="{63A5EF09-A380-4C6D-B140-349EA7FF9BC1}" srcOrd="0" destOrd="0" presId="urn:microsoft.com/office/officeart/2005/8/layout/hierarchy5"/>
    <dgm:cxn modelId="{C78D349E-9D3C-4EF7-92C0-7E1A39360892}" type="presParOf" srcId="{63A5EF09-A380-4C6D-B140-349EA7FF9BC1}" destId="{F7475C18-522D-4F97-B0D5-915A36EBAA12}" srcOrd="0" destOrd="0" presId="urn:microsoft.com/office/officeart/2005/8/layout/hierarchy5"/>
    <dgm:cxn modelId="{826CA447-24B4-4381-89D0-2F8ADC5A2DDB}" type="presParOf" srcId="{F7475C18-522D-4F97-B0D5-915A36EBAA12}" destId="{3CBA98C9-FE45-456D-8D79-75108C2BE18D}" srcOrd="0" destOrd="0" presId="urn:microsoft.com/office/officeart/2005/8/layout/hierarchy5"/>
    <dgm:cxn modelId="{B9C22FDC-3F3E-4D8A-8B51-42B585271764}" type="presParOf" srcId="{F7475C18-522D-4F97-B0D5-915A36EBAA12}" destId="{950F7674-7FBC-48E9-AA4A-D18B47776600}" srcOrd="1" destOrd="0" presId="urn:microsoft.com/office/officeart/2005/8/layout/hierarchy5"/>
    <dgm:cxn modelId="{8114898A-A5DB-4BF9-B567-354BD9160474}" type="presParOf" srcId="{950F7674-7FBC-48E9-AA4A-D18B47776600}" destId="{B9D511C6-860D-409D-97BE-C4B6F4AB5B56}" srcOrd="0" destOrd="0" presId="urn:microsoft.com/office/officeart/2005/8/layout/hierarchy5"/>
    <dgm:cxn modelId="{7331F10B-2549-4BC5-ADBC-B7B61769C5BF}" type="presParOf" srcId="{B9D511C6-860D-409D-97BE-C4B6F4AB5B56}" destId="{3394CD1C-0857-4EB5-960C-8D5CBE8A17F3}" srcOrd="0" destOrd="0" presId="urn:microsoft.com/office/officeart/2005/8/layout/hierarchy5"/>
    <dgm:cxn modelId="{B1E18A6D-1CE4-47DA-B1DF-83F817007886}" type="presParOf" srcId="{950F7674-7FBC-48E9-AA4A-D18B47776600}" destId="{A07C28BF-3276-49F6-8948-C794859D8827}" srcOrd="1" destOrd="0" presId="urn:microsoft.com/office/officeart/2005/8/layout/hierarchy5"/>
    <dgm:cxn modelId="{0FE80F33-55DE-4ABF-8C6F-5ED814F2397D}" type="presParOf" srcId="{A07C28BF-3276-49F6-8948-C794859D8827}" destId="{BEF0B7B7-4FA3-4943-9648-110019AD70A8}" srcOrd="0" destOrd="0" presId="urn:microsoft.com/office/officeart/2005/8/layout/hierarchy5"/>
    <dgm:cxn modelId="{7681B0A0-2C7D-498B-8D70-7698A6034A33}" type="presParOf" srcId="{A07C28BF-3276-49F6-8948-C794859D8827}" destId="{0B05CD9D-3C81-4577-A96C-CF2815463E38}" srcOrd="1" destOrd="0" presId="urn:microsoft.com/office/officeart/2005/8/layout/hierarchy5"/>
    <dgm:cxn modelId="{FF988F22-DD3D-4998-99F1-0218D0A41AA8}" type="presParOf" srcId="{950F7674-7FBC-48E9-AA4A-D18B47776600}" destId="{12F8B221-425B-4BFC-9599-F498A7461BBA}" srcOrd="2" destOrd="0" presId="urn:microsoft.com/office/officeart/2005/8/layout/hierarchy5"/>
    <dgm:cxn modelId="{C45FCD35-8226-446C-8AB2-08FCD3F6B49B}" type="presParOf" srcId="{12F8B221-425B-4BFC-9599-F498A7461BBA}" destId="{F0043365-16E8-465D-9C13-1CBFE4AD3BE6}" srcOrd="0" destOrd="0" presId="urn:microsoft.com/office/officeart/2005/8/layout/hierarchy5"/>
    <dgm:cxn modelId="{C1AB4242-CBDE-428B-9052-9A65B5A38789}" type="presParOf" srcId="{950F7674-7FBC-48E9-AA4A-D18B47776600}" destId="{B2A1E7BD-A6B8-4DD7-B5CA-16E443B667E0}" srcOrd="3" destOrd="0" presId="urn:microsoft.com/office/officeart/2005/8/layout/hierarchy5"/>
    <dgm:cxn modelId="{C79BFF1F-1792-48FB-95A0-DEEC5C2B4853}" type="presParOf" srcId="{B2A1E7BD-A6B8-4DD7-B5CA-16E443B667E0}" destId="{B67929A5-78E8-4C96-B107-E0100A4C2673}" srcOrd="0" destOrd="0" presId="urn:microsoft.com/office/officeart/2005/8/layout/hierarchy5"/>
    <dgm:cxn modelId="{F3DBE2E7-A323-4575-876B-6E884C25435E}" type="presParOf" srcId="{B2A1E7BD-A6B8-4DD7-B5CA-16E443B667E0}" destId="{60C2DD7F-7DE8-4E91-825F-B38B3025F0DF}" srcOrd="1" destOrd="0" presId="urn:microsoft.com/office/officeart/2005/8/layout/hierarchy5"/>
    <dgm:cxn modelId="{E424546E-E547-4E6F-BC34-64B1986619FA}" type="presParOf" srcId="{950F7674-7FBC-48E9-AA4A-D18B47776600}" destId="{64A3B2A3-8BAC-4F4D-8949-7D8AC60B9F01}" srcOrd="4" destOrd="0" presId="urn:microsoft.com/office/officeart/2005/8/layout/hierarchy5"/>
    <dgm:cxn modelId="{731CF564-3CD0-4B1E-B2BE-194DF903E190}" type="presParOf" srcId="{64A3B2A3-8BAC-4F4D-8949-7D8AC60B9F01}" destId="{040B0419-C8B3-4374-8212-FF031713055F}" srcOrd="0" destOrd="0" presId="urn:microsoft.com/office/officeart/2005/8/layout/hierarchy5"/>
    <dgm:cxn modelId="{D5B2F191-ABEB-484E-BEDD-768A397BF62D}" type="presParOf" srcId="{950F7674-7FBC-48E9-AA4A-D18B47776600}" destId="{23132172-723A-49FD-AE87-F423797E729D}" srcOrd="5" destOrd="0" presId="urn:microsoft.com/office/officeart/2005/8/layout/hierarchy5"/>
    <dgm:cxn modelId="{961E77A6-238C-4C2A-84BC-DC03CF90F1DE}" type="presParOf" srcId="{23132172-723A-49FD-AE87-F423797E729D}" destId="{6D60BEA0-8CB3-4F7F-A608-DC5F1B3A295C}" srcOrd="0" destOrd="0" presId="urn:microsoft.com/office/officeart/2005/8/layout/hierarchy5"/>
    <dgm:cxn modelId="{1298C75E-FDA7-449B-8E05-4C776C908D4F}" type="presParOf" srcId="{23132172-723A-49FD-AE87-F423797E729D}" destId="{BAECC9E0-E949-4BDE-BC91-92C1B7362513}" srcOrd="1" destOrd="0" presId="urn:microsoft.com/office/officeart/2005/8/layout/hierarchy5"/>
    <dgm:cxn modelId="{A46DC11D-A290-47A6-BE8D-D2156F07F5B4}" type="presParOf" srcId="{950F7674-7FBC-48E9-AA4A-D18B47776600}" destId="{E9D2DAB3-985D-4252-BF0F-7F359D9E8835}" srcOrd="6" destOrd="0" presId="urn:microsoft.com/office/officeart/2005/8/layout/hierarchy5"/>
    <dgm:cxn modelId="{29718DBB-8BB5-47E7-B858-5256DA74633A}" type="presParOf" srcId="{E9D2DAB3-985D-4252-BF0F-7F359D9E8835}" destId="{83074AE9-60B6-492C-9B35-202D57922192}" srcOrd="0" destOrd="0" presId="urn:microsoft.com/office/officeart/2005/8/layout/hierarchy5"/>
    <dgm:cxn modelId="{A638992A-BDC9-4BDD-8EEB-016EB0AC4ECC}" type="presParOf" srcId="{950F7674-7FBC-48E9-AA4A-D18B47776600}" destId="{3967735B-218C-409E-A1B9-BCA0B893ACF7}" srcOrd="7" destOrd="0" presId="urn:microsoft.com/office/officeart/2005/8/layout/hierarchy5"/>
    <dgm:cxn modelId="{5013B365-1F1A-4166-95D5-8EF9B1748FFC}" type="presParOf" srcId="{3967735B-218C-409E-A1B9-BCA0B893ACF7}" destId="{6CF81D4A-6139-4631-A770-4781FCB5DCBE}" srcOrd="0" destOrd="0" presId="urn:microsoft.com/office/officeart/2005/8/layout/hierarchy5"/>
    <dgm:cxn modelId="{CC0C3882-6F21-4B66-8B1D-21C92B5039B9}" type="presParOf" srcId="{3967735B-218C-409E-A1B9-BCA0B893ACF7}" destId="{5542BF51-B4E4-4662-9B5C-1C790FB93842}" srcOrd="1" destOrd="0" presId="urn:microsoft.com/office/officeart/2005/8/layout/hierarchy5"/>
    <dgm:cxn modelId="{65E3884D-0665-4828-9320-0F366E829F9C}" type="presParOf" srcId="{A1856F9F-6F1E-4A42-881B-3978948F907B}" destId="{30B3D0C9-D04C-483B-81A3-1BCE0866FDF1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B636E3-CBF6-4AE8-A697-5CCD41420CBF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A9547171-D804-4238-B2AE-9D916216D671}">
      <dgm:prSet phldrT="[Texto]"/>
      <dgm:spPr/>
      <dgm:t>
        <a:bodyPr/>
        <a:lstStyle/>
        <a:p>
          <a:r>
            <a:rPr lang="es-419" dirty="0" smtClean="0"/>
            <a:t>Auditorías</a:t>
          </a:r>
          <a:endParaRPr lang="es-CL" dirty="0"/>
        </a:p>
      </dgm:t>
    </dgm:pt>
    <dgm:pt modelId="{EA67EBAA-E9E8-4E7C-A213-87B915C170B5}" type="parTrans" cxnId="{9759F305-7846-4B7C-B78C-CAE67BF20AD3}">
      <dgm:prSet/>
      <dgm:spPr/>
      <dgm:t>
        <a:bodyPr/>
        <a:lstStyle/>
        <a:p>
          <a:endParaRPr lang="es-CL"/>
        </a:p>
      </dgm:t>
    </dgm:pt>
    <dgm:pt modelId="{DEB10C07-2A1C-467B-9BF1-A0117EC29C87}" type="sibTrans" cxnId="{9759F305-7846-4B7C-B78C-CAE67BF20AD3}">
      <dgm:prSet/>
      <dgm:spPr/>
      <dgm:t>
        <a:bodyPr/>
        <a:lstStyle/>
        <a:p>
          <a:endParaRPr lang="es-CL"/>
        </a:p>
      </dgm:t>
    </dgm:pt>
    <dgm:pt modelId="{ACD578DD-80FF-4EBF-BFB3-C038DF8B852C}">
      <dgm:prSet phldrT="[Texto]" custT="1"/>
      <dgm:spPr/>
      <dgm:t>
        <a:bodyPr/>
        <a:lstStyle/>
        <a:p>
          <a:r>
            <a:rPr lang="es-419" sz="1400" dirty="0" smtClean="0"/>
            <a:t>Título</a:t>
          </a:r>
          <a:endParaRPr lang="es-CL" sz="1400" dirty="0"/>
        </a:p>
      </dgm:t>
    </dgm:pt>
    <dgm:pt modelId="{A7D5627C-2784-4FE9-B2F1-2B2EAF8C1FFA}" type="parTrans" cxnId="{41276768-E65F-4028-B4DA-56E4201249B8}">
      <dgm:prSet/>
      <dgm:spPr/>
      <dgm:t>
        <a:bodyPr/>
        <a:lstStyle/>
        <a:p>
          <a:endParaRPr lang="es-CL"/>
        </a:p>
      </dgm:t>
    </dgm:pt>
    <dgm:pt modelId="{D852176E-455D-4528-90D0-25E5F2C25023}" type="sibTrans" cxnId="{41276768-E65F-4028-B4DA-56E4201249B8}">
      <dgm:prSet/>
      <dgm:spPr/>
      <dgm:t>
        <a:bodyPr/>
        <a:lstStyle/>
        <a:p>
          <a:endParaRPr lang="es-CL"/>
        </a:p>
      </dgm:t>
    </dgm:pt>
    <dgm:pt modelId="{7B549134-1DEF-4AC9-B236-DFF044BEA1EB}">
      <dgm:prSet phldrT="[Texto]" custT="1"/>
      <dgm:spPr/>
      <dgm:t>
        <a:bodyPr/>
        <a:lstStyle/>
        <a:p>
          <a:r>
            <a:rPr lang="es-419" sz="1400" dirty="0" smtClean="0"/>
            <a:t>Período auditado</a:t>
          </a:r>
          <a:endParaRPr lang="es-CL" sz="1400" dirty="0"/>
        </a:p>
      </dgm:t>
    </dgm:pt>
    <dgm:pt modelId="{AB0A68E9-0550-4D98-BA63-BD28840AFC18}" type="parTrans" cxnId="{69A56BFD-4BB9-455D-9A77-707CADCE38FC}">
      <dgm:prSet/>
      <dgm:spPr/>
      <dgm:t>
        <a:bodyPr/>
        <a:lstStyle/>
        <a:p>
          <a:endParaRPr lang="es-CL"/>
        </a:p>
      </dgm:t>
    </dgm:pt>
    <dgm:pt modelId="{4F3133AE-2554-4E60-B917-F231B6B61553}" type="sibTrans" cxnId="{69A56BFD-4BB9-455D-9A77-707CADCE38FC}">
      <dgm:prSet/>
      <dgm:spPr/>
      <dgm:t>
        <a:bodyPr/>
        <a:lstStyle/>
        <a:p>
          <a:endParaRPr lang="es-CL"/>
        </a:p>
      </dgm:t>
    </dgm:pt>
    <dgm:pt modelId="{6467D388-AD18-4DD8-9BC3-229AFD5559C6}">
      <dgm:prSet phldrT="[Texto]"/>
      <dgm:spPr/>
      <dgm:t>
        <a:bodyPr/>
        <a:lstStyle/>
        <a:p>
          <a:r>
            <a:rPr lang="es-419" dirty="0" smtClean="0"/>
            <a:t>BP</a:t>
          </a:r>
          <a:endParaRPr lang="es-CL" dirty="0"/>
        </a:p>
      </dgm:t>
    </dgm:pt>
    <dgm:pt modelId="{7F9DF877-351C-4514-80AA-BF3891E21FB2}" type="parTrans" cxnId="{16C18679-0ED4-4E80-8DD0-21FD1C4EB0A3}">
      <dgm:prSet/>
      <dgm:spPr/>
      <dgm:t>
        <a:bodyPr/>
        <a:lstStyle/>
        <a:p>
          <a:endParaRPr lang="es-CL"/>
        </a:p>
      </dgm:t>
    </dgm:pt>
    <dgm:pt modelId="{ABD96F6A-E034-42D6-B18C-6A8776C0D2FF}" type="sibTrans" cxnId="{16C18679-0ED4-4E80-8DD0-21FD1C4EB0A3}">
      <dgm:prSet/>
      <dgm:spPr/>
      <dgm:t>
        <a:bodyPr/>
        <a:lstStyle/>
        <a:p>
          <a:endParaRPr lang="es-CL"/>
        </a:p>
      </dgm:t>
    </dgm:pt>
    <dgm:pt modelId="{52C08680-3354-4693-8BF7-085219130DA5}">
      <dgm:prSet phldrT="[Texto]" custT="1"/>
      <dgm:spPr/>
      <dgm:t>
        <a:bodyPr anchor="ctr"/>
        <a:lstStyle/>
        <a:p>
          <a:r>
            <a:rPr lang="es-419" sz="1400" dirty="0" smtClean="0"/>
            <a:t>- La forma en el que el Municipio se hizo cargo </a:t>
          </a:r>
          <a:endParaRPr lang="es-CL" sz="1400" dirty="0"/>
        </a:p>
      </dgm:t>
    </dgm:pt>
    <dgm:pt modelId="{B6D90FAF-2EEA-48B0-A452-7DDAE097A013}" type="parTrans" cxnId="{FD17FF3B-83A9-4F57-A504-BFE0DD546995}">
      <dgm:prSet/>
      <dgm:spPr/>
      <dgm:t>
        <a:bodyPr/>
        <a:lstStyle/>
        <a:p>
          <a:endParaRPr lang="es-CL"/>
        </a:p>
      </dgm:t>
    </dgm:pt>
    <dgm:pt modelId="{31FEE7FD-8C02-4087-88E0-071E3D179CFE}" type="sibTrans" cxnId="{FD17FF3B-83A9-4F57-A504-BFE0DD546995}">
      <dgm:prSet/>
      <dgm:spPr/>
      <dgm:t>
        <a:bodyPr/>
        <a:lstStyle/>
        <a:p>
          <a:endParaRPr lang="es-CL"/>
        </a:p>
      </dgm:t>
    </dgm:pt>
    <dgm:pt modelId="{A5DE6098-5108-4059-9293-FD1E60363454}">
      <dgm:prSet phldrT="[Texto]" custT="1"/>
      <dgm:spPr/>
      <dgm:t>
        <a:bodyPr anchor="ctr"/>
        <a:lstStyle/>
        <a:p>
          <a:r>
            <a:rPr lang="es-419" sz="1400" dirty="0" smtClean="0"/>
            <a:t>- Resultados de las demás auditorías</a:t>
          </a:r>
          <a:endParaRPr lang="es-CL" sz="1400" dirty="0"/>
        </a:p>
      </dgm:t>
    </dgm:pt>
    <dgm:pt modelId="{C82F486D-3E49-4148-B65A-180922E1BEAC}" type="parTrans" cxnId="{42E18866-F8CC-4BB1-B62E-4EB68012092E}">
      <dgm:prSet/>
      <dgm:spPr/>
      <dgm:t>
        <a:bodyPr/>
        <a:lstStyle/>
        <a:p>
          <a:endParaRPr lang="es-CL"/>
        </a:p>
      </dgm:t>
    </dgm:pt>
    <dgm:pt modelId="{BA6097CF-4DF6-42BF-B1FB-E97D099902E7}" type="sibTrans" cxnId="{42E18866-F8CC-4BB1-B62E-4EB68012092E}">
      <dgm:prSet/>
      <dgm:spPr/>
      <dgm:t>
        <a:bodyPr/>
        <a:lstStyle/>
        <a:p>
          <a:endParaRPr lang="es-CL"/>
        </a:p>
      </dgm:t>
    </dgm:pt>
    <dgm:pt modelId="{37228E68-892E-4B30-8A01-7D5E0C90EBCD}">
      <dgm:prSet phldrT="[Texto]" custT="1"/>
      <dgm:spPr/>
      <dgm:t>
        <a:bodyPr/>
        <a:lstStyle/>
        <a:p>
          <a:r>
            <a:rPr lang="es-419" sz="1400" dirty="0" smtClean="0"/>
            <a:t>Entidad que la realizó</a:t>
          </a:r>
          <a:endParaRPr lang="es-CL" sz="1400" dirty="0"/>
        </a:p>
      </dgm:t>
    </dgm:pt>
    <dgm:pt modelId="{3BC176C0-BC4A-4376-BFA7-C9052ABE1789}" type="parTrans" cxnId="{4BD91CB5-D5EE-46E1-AEF8-DFC8E24196EC}">
      <dgm:prSet/>
      <dgm:spPr/>
      <dgm:t>
        <a:bodyPr/>
        <a:lstStyle/>
        <a:p>
          <a:endParaRPr lang="es-CL"/>
        </a:p>
      </dgm:t>
    </dgm:pt>
    <dgm:pt modelId="{8425D799-5876-4488-8574-E67D0765D456}" type="sibTrans" cxnId="{4BD91CB5-D5EE-46E1-AEF8-DFC8E24196EC}">
      <dgm:prSet/>
      <dgm:spPr/>
      <dgm:t>
        <a:bodyPr/>
        <a:lstStyle/>
        <a:p>
          <a:endParaRPr lang="es-CL"/>
        </a:p>
      </dgm:t>
    </dgm:pt>
    <dgm:pt modelId="{E5232437-E253-4602-BEF6-9989612EB366}">
      <dgm:prSet phldrT="[Texto]" custT="1"/>
      <dgm:spPr/>
      <dgm:t>
        <a:bodyPr/>
        <a:lstStyle/>
        <a:p>
          <a:r>
            <a:rPr lang="es-419" sz="1400" dirty="0" smtClean="0"/>
            <a:t>Materia</a:t>
          </a:r>
          <a:endParaRPr lang="es-CL" sz="1400" dirty="0"/>
        </a:p>
      </dgm:t>
    </dgm:pt>
    <dgm:pt modelId="{767FBF12-002E-4081-8D41-E22723772B4B}" type="parTrans" cxnId="{1875DCB2-9D57-4048-ADDB-7BEBAD98631B}">
      <dgm:prSet/>
      <dgm:spPr/>
      <dgm:t>
        <a:bodyPr/>
        <a:lstStyle/>
        <a:p>
          <a:endParaRPr lang="es-CL"/>
        </a:p>
      </dgm:t>
    </dgm:pt>
    <dgm:pt modelId="{BB863E09-4068-491D-9791-94B1E21CE7C9}" type="sibTrans" cxnId="{1875DCB2-9D57-4048-ADDB-7BEBAD98631B}">
      <dgm:prSet/>
      <dgm:spPr/>
      <dgm:t>
        <a:bodyPr/>
        <a:lstStyle/>
        <a:p>
          <a:endParaRPr lang="es-CL"/>
        </a:p>
      </dgm:t>
    </dgm:pt>
    <dgm:pt modelId="{236EF2E6-E6EF-4216-BB3A-8B9CA722BCC1}">
      <dgm:prSet phldrT="[Texto]" custT="1"/>
      <dgm:spPr/>
      <dgm:t>
        <a:bodyPr/>
        <a:lstStyle/>
        <a:p>
          <a:r>
            <a:rPr lang="es-419" sz="1400" dirty="0" smtClean="0"/>
            <a:t>Fecha de inicio  y término</a:t>
          </a:r>
          <a:endParaRPr lang="es-CL" sz="1400" dirty="0"/>
        </a:p>
      </dgm:t>
    </dgm:pt>
    <dgm:pt modelId="{643525E8-6C36-4C69-844A-56C8E1F6062F}" type="parTrans" cxnId="{D645ACE0-C988-4B4F-B6C1-C943523B8A48}">
      <dgm:prSet/>
      <dgm:spPr/>
      <dgm:t>
        <a:bodyPr/>
        <a:lstStyle/>
        <a:p>
          <a:endParaRPr lang="es-CL"/>
        </a:p>
      </dgm:t>
    </dgm:pt>
    <dgm:pt modelId="{C56283FD-2B45-4835-ADDB-94FB78D2F283}" type="sibTrans" cxnId="{D645ACE0-C988-4B4F-B6C1-C943523B8A48}">
      <dgm:prSet/>
      <dgm:spPr/>
      <dgm:t>
        <a:bodyPr/>
        <a:lstStyle/>
        <a:p>
          <a:endParaRPr lang="es-CL"/>
        </a:p>
      </dgm:t>
    </dgm:pt>
    <dgm:pt modelId="{853113DF-DBA5-4A08-ADAB-9A5274B0C0CD}">
      <dgm:prSet phldrT="[Texto]" custT="1"/>
      <dgm:spPr/>
      <dgm:t>
        <a:bodyPr/>
        <a:lstStyle/>
        <a:p>
          <a:r>
            <a:rPr lang="es-CL" sz="1400" dirty="0" smtClean="0"/>
            <a:t>L</a:t>
          </a:r>
          <a:r>
            <a:rPr lang="es-419" sz="1400" dirty="0" smtClean="0"/>
            <a:t>ink del informe</a:t>
          </a:r>
          <a:endParaRPr lang="es-CL" sz="1400" dirty="0"/>
        </a:p>
      </dgm:t>
    </dgm:pt>
    <dgm:pt modelId="{7DB113A6-1397-406C-99E4-5F5C7CD437AA}" type="parTrans" cxnId="{C8F7CED4-9F08-4BDE-BE75-0907CBED4DAB}">
      <dgm:prSet/>
      <dgm:spPr/>
      <dgm:t>
        <a:bodyPr/>
        <a:lstStyle/>
        <a:p>
          <a:endParaRPr lang="es-CL"/>
        </a:p>
      </dgm:t>
    </dgm:pt>
    <dgm:pt modelId="{FE0E28F2-E39A-49FC-87B8-0269031D3979}" type="sibTrans" cxnId="{C8F7CED4-9F08-4BDE-BE75-0907CBED4DAB}">
      <dgm:prSet/>
      <dgm:spPr/>
      <dgm:t>
        <a:bodyPr/>
        <a:lstStyle/>
        <a:p>
          <a:endParaRPr lang="es-CL"/>
        </a:p>
      </dgm:t>
    </dgm:pt>
    <dgm:pt modelId="{D45B2663-4E13-4A59-B355-5300B0C7B5AF}">
      <dgm:prSet phldrT="[Texto]" custT="1"/>
      <dgm:spPr/>
      <dgm:t>
        <a:bodyPr/>
        <a:lstStyle/>
        <a:p>
          <a:r>
            <a:rPr lang="es-419" sz="1400" dirty="0" smtClean="0"/>
            <a:t>Fecha de pubicación </a:t>
          </a:r>
          <a:endParaRPr lang="es-CL" sz="1400" dirty="0"/>
        </a:p>
      </dgm:t>
    </dgm:pt>
    <dgm:pt modelId="{109CEAAA-9F71-442B-9730-68A58198556F}" type="parTrans" cxnId="{6402EF36-67C7-40FA-8979-114532608EB7}">
      <dgm:prSet/>
      <dgm:spPr/>
      <dgm:t>
        <a:bodyPr/>
        <a:lstStyle/>
        <a:p>
          <a:endParaRPr lang="es-CL"/>
        </a:p>
      </dgm:t>
    </dgm:pt>
    <dgm:pt modelId="{A623DF4B-0B93-480B-B00D-396ED4D95E5E}" type="sibTrans" cxnId="{6402EF36-67C7-40FA-8979-114532608EB7}">
      <dgm:prSet/>
      <dgm:spPr/>
      <dgm:t>
        <a:bodyPr/>
        <a:lstStyle/>
        <a:p>
          <a:endParaRPr lang="es-CL"/>
        </a:p>
      </dgm:t>
    </dgm:pt>
    <dgm:pt modelId="{0C0D343E-30E5-4585-A192-A41F789CBF16}">
      <dgm:prSet phldrT="[Texto]" custT="1"/>
      <dgm:spPr/>
      <dgm:t>
        <a:bodyPr anchor="ctr"/>
        <a:lstStyle/>
        <a:p>
          <a:endParaRPr lang="es-CL" sz="1400" dirty="0"/>
        </a:p>
      </dgm:t>
    </dgm:pt>
    <dgm:pt modelId="{251DE0E0-5E32-42AD-B4C5-0600167236A8}" type="parTrans" cxnId="{EBEF2E19-0A21-4BE7-97C7-45FDD128C6B1}">
      <dgm:prSet/>
      <dgm:spPr/>
      <dgm:t>
        <a:bodyPr/>
        <a:lstStyle/>
        <a:p>
          <a:endParaRPr lang="es-CL"/>
        </a:p>
      </dgm:t>
    </dgm:pt>
    <dgm:pt modelId="{E9049E72-BCC1-4323-8399-97780AE006E1}" type="sibTrans" cxnId="{EBEF2E19-0A21-4BE7-97C7-45FDD128C6B1}">
      <dgm:prSet/>
      <dgm:spPr/>
      <dgm:t>
        <a:bodyPr/>
        <a:lstStyle/>
        <a:p>
          <a:endParaRPr lang="es-CL"/>
        </a:p>
      </dgm:t>
    </dgm:pt>
    <dgm:pt modelId="{B3CE3D6D-97A9-43C5-8F02-AD6F16C714E2}">
      <dgm:prSet phldrT="[Texto]" custT="1"/>
      <dgm:spPr/>
      <dgm:t>
        <a:bodyPr anchor="ctr"/>
        <a:lstStyle/>
        <a:p>
          <a:endParaRPr lang="es-CL" sz="1600" dirty="0"/>
        </a:p>
      </dgm:t>
    </dgm:pt>
    <dgm:pt modelId="{4FBB69F4-5A67-42C1-AC0C-14C23F4D1986}" type="parTrans" cxnId="{0BBD4F86-F3DA-40B6-B0D0-C2447D9635EF}">
      <dgm:prSet/>
      <dgm:spPr/>
      <dgm:t>
        <a:bodyPr/>
        <a:lstStyle/>
        <a:p>
          <a:endParaRPr lang="es-CL"/>
        </a:p>
      </dgm:t>
    </dgm:pt>
    <dgm:pt modelId="{FD428ACD-B978-428C-ACF1-E2599334D838}" type="sibTrans" cxnId="{0BBD4F86-F3DA-40B6-B0D0-C2447D9635EF}">
      <dgm:prSet/>
      <dgm:spPr/>
      <dgm:t>
        <a:bodyPr/>
        <a:lstStyle/>
        <a:p>
          <a:endParaRPr lang="es-CL"/>
        </a:p>
      </dgm:t>
    </dgm:pt>
    <dgm:pt modelId="{A695EA75-1081-41CF-B7EB-6B0E3AB3565E}" type="pres">
      <dgm:prSet presAssocID="{34B636E3-CBF6-4AE8-A697-5CCD41420CB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DA6E135-6842-404D-9819-6DC1AEBC4776}" type="pres">
      <dgm:prSet presAssocID="{A9547171-D804-4238-B2AE-9D916216D671}" presName="linNode" presStyleCnt="0"/>
      <dgm:spPr/>
    </dgm:pt>
    <dgm:pt modelId="{519367A5-2AE5-4AA2-ACA4-DC784391EC59}" type="pres">
      <dgm:prSet presAssocID="{A9547171-D804-4238-B2AE-9D916216D671}" presName="parentShp" presStyleLbl="node1" presStyleIdx="0" presStyleCnt="2" custScaleX="100000" custScaleY="114719" custLinFactNeighborX="-1819" custLinFactNeighborY="99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215B10-C96D-47D6-8F56-0B07F1CEA025}" type="pres">
      <dgm:prSet presAssocID="{A9547171-D804-4238-B2AE-9D916216D671}" presName="childShp" presStyleLbl="bgAccFollowNode1" presStyleIdx="0" presStyleCnt="2" custScaleY="132301" custLinFactNeighborX="-535" custLinFactNeighborY="-3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CFF61FB-3E70-4973-931A-BD02F9B3983F}" type="pres">
      <dgm:prSet presAssocID="{DEB10C07-2A1C-467B-9BF1-A0117EC29C87}" presName="spacing" presStyleCnt="0"/>
      <dgm:spPr/>
    </dgm:pt>
    <dgm:pt modelId="{6222E6BE-CF41-427E-8DC4-9B64F717BB33}" type="pres">
      <dgm:prSet presAssocID="{6467D388-AD18-4DD8-9BC3-229AFD5559C6}" presName="linNode" presStyleCnt="0"/>
      <dgm:spPr/>
    </dgm:pt>
    <dgm:pt modelId="{315FF2B6-B8CC-4302-B834-4D493CDAA76B}" type="pres">
      <dgm:prSet presAssocID="{6467D388-AD18-4DD8-9BC3-229AFD5559C6}" presName="parentShp" presStyleLbl="node1" presStyleIdx="1" presStyleCnt="2" custScaleX="94473" custScaleY="95594" custLinFactNeighborX="-4019" custLinFactNeighborY="162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0B11F8D-16D1-4AA5-ADDE-0A3B2CE2F7A8}" type="pres">
      <dgm:prSet presAssocID="{6467D388-AD18-4DD8-9BC3-229AFD5559C6}" presName="childShp" presStyleLbl="bgAccFollowNode1" presStyleIdx="1" presStyleCnt="2" custScaleX="104955" custScaleY="81856" custLinFactNeighborX="-2820" custLinFactNeighborY="1668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9759F305-7846-4B7C-B78C-CAE67BF20AD3}" srcId="{34B636E3-CBF6-4AE8-A697-5CCD41420CBF}" destId="{A9547171-D804-4238-B2AE-9D916216D671}" srcOrd="0" destOrd="0" parTransId="{EA67EBAA-E9E8-4E7C-A213-87B915C170B5}" sibTransId="{DEB10C07-2A1C-467B-9BF1-A0117EC29C87}"/>
    <dgm:cxn modelId="{C8F7CED4-9F08-4BDE-BE75-0907CBED4DAB}" srcId="{A9547171-D804-4238-B2AE-9D916216D671}" destId="{853113DF-DBA5-4A08-ADAB-9A5274B0C0CD}" srcOrd="6" destOrd="0" parTransId="{7DB113A6-1397-406C-99E4-5F5C7CD437AA}" sibTransId="{FE0E28F2-E39A-49FC-87B8-0269031D3979}"/>
    <dgm:cxn modelId="{4BD91CB5-D5EE-46E1-AEF8-DFC8E24196EC}" srcId="{A9547171-D804-4238-B2AE-9D916216D671}" destId="{37228E68-892E-4B30-8A01-7D5E0C90EBCD}" srcOrd="1" destOrd="0" parTransId="{3BC176C0-BC4A-4376-BFA7-C9052ABE1789}" sibTransId="{8425D799-5876-4488-8574-E67D0765D456}"/>
    <dgm:cxn modelId="{7C67D81E-7749-4437-B85A-FA1611607C4D}" type="presOf" srcId="{E5232437-E253-4602-BEF6-9989612EB366}" destId="{48215B10-C96D-47D6-8F56-0B07F1CEA025}" srcOrd="0" destOrd="2" presId="urn:microsoft.com/office/officeart/2005/8/layout/vList6"/>
    <dgm:cxn modelId="{41276768-E65F-4028-B4DA-56E4201249B8}" srcId="{A9547171-D804-4238-B2AE-9D916216D671}" destId="{ACD578DD-80FF-4EBF-BFB3-C038DF8B852C}" srcOrd="0" destOrd="0" parTransId="{A7D5627C-2784-4FE9-B2F1-2B2EAF8C1FFA}" sibTransId="{D852176E-455D-4528-90D0-25E5F2C25023}"/>
    <dgm:cxn modelId="{E47594F1-D34D-4F41-8B2C-89E7C976378D}" type="presOf" srcId="{A5DE6098-5108-4059-9293-FD1E60363454}" destId="{70B11F8D-16D1-4AA5-ADDE-0A3B2CE2F7A8}" srcOrd="0" destOrd="2" presId="urn:microsoft.com/office/officeart/2005/8/layout/vList6"/>
    <dgm:cxn modelId="{56EC1793-152A-4460-9129-8A842A807907}" type="presOf" srcId="{D45B2663-4E13-4A59-B355-5300B0C7B5AF}" destId="{48215B10-C96D-47D6-8F56-0B07F1CEA025}" srcOrd="0" destOrd="5" presId="urn:microsoft.com/office/officeart/2005/8/layout/vList6"/>
    <dgm:cxn modelId="{005E658D-48F0-4F13-9AC6-AD3DF481259A}" type="presOf" srcId="{0C0D343E-30E5-4585-A192-A41F789CBF16}" destId="{70B11F8D-16D1-4AA5-ADDE-0A3B2CE2F7A8}" srcOrd="0" destOrd="1" presId="urn:microsoft.com/office/officeart/2005/8/layout/vList6"/>
    <dgm:cxn modelId="{1875DCB2-9D57-4048-ADDB-7BEBAD98631B}" srcId="{A9547171-D804-4238-B2AE-9D916216D671}" destId="{E5232437-E253-4602-BEF6-9989612EB366}" srcOrd="2" destOrd="0" parTransId="{767FBF12-002E-4081-8D41-E22723772B4B}" sibTransId="{BB863E09-4068-491D-9791-94B1E21CE7C9}"/>
    <dgm:cxn modelId="{DB035B2E-64D8-4B16-8FE9-C089D83C4737}" type="presOf" srcId="{ACD578DD-80FF-4EBF-BFB3-C038DF8B852C}" destId="{48215B10-C96D-47D6-8F56-0B07F1CEA025}" srcOrd="0" destOrd="0" presId="urn:microsoft.com/office/officeart/2005/8/layout/vList6"/>
    <dgm:cxn modelId="{DE9EE1EC-6E1D-4504-91D0-21A6EDA7CDC7}" type="presOf" srcId="{6467D388-AD18-4DD8-9BC3-229AFD5559C6}" destId="{315FF2B6-B8CC-4302-B834-4D493CDAA76B}" srcOrd="0" destOrd="0" presId="urn:microsoft.com/office/officeart/2005/8/layout/vList6"/>
    <dgm:cxn modelId="{16C18679-0ED4-4E80-8DD0-21FD1C4EB0A3}" srcId="{34B636E3-CBF6-4AE8-A697-5CCD41420CBF}" destId="{6467D388-AD18-4DD8-9BC3-229AFD5559C6}" srcOrd="1" destOrd="0" parTransId="{7F9DF877-351C-4514-80AA-BF3891E21FB2}" sibTransId="{ABD96F6A-E034-42D6-B18C-6A8776C0D2FF}"/>
    <dgm:cxn modelId="{A82FC94C-4E8C-4CF4-B52B-0543F6715C67}" type="presOf" srcId="{34B636E3-CBF6-4AE8-A697-5CCD41420CBF}" destId="{A695EA75-1081-41CF-B7EB-6B0E3AB3565E}" srcOrd="0" destOrd="0" presId="urn:microsoft.com/office/officeart/2005/8/layout/vList6"/>
    <dgm:cxn modelId="{110D83F0-49B2-4A9D-866A-F0CB513EDE0E}" type="presOf" srcId="{A9547171-D804-4238-B2AE-9D916216D671}" destId="{519367A5-2AE5-4AA2-ACA4-DC784391EC59}" srcOrd="0" destOrd="0" presId="urn:microsoft.com/office/officeart/2005/8/layout/vList6"/>
    <dgm:cxn modelId="{6AB5416A-91A0-43D2-8810-F451E692C070}" type="presOf" srcId="{7B549134-1DEF-4AC9-B236-DFF044BEA1EB}" destId="{48215B10-C96D-47D6-8F56-0B07F1CEA025}" srcOrd="0" destOrd="4" presId="urn:microsoft.com/office/officeart/2005/8/layout/vList6"/>
    <dgm:cxn modelId="{FD17FF3B-83A9-4F57-A504-BFE0DD546995}" srcId="{6467D388-AD18-4DD8-9BC3-229AFD5559C6}" destId="{52C08680-3354-4693-8BF7-085219130DA5}" srcOrd="0" destOrd="0" parTransId="{B6D90FAF-2EEA-48B0-A452-7DDAE097A013}" sibTransId="{31FEE7FD-8C02-4087-88E0-071E3D179CFE}"/>
    <dgm:cxn modelId="{459BB843-A0B9-41E4-B04D-7AA09D485303}" type="presOf" srcId="{236EF2E6-E6EF-4216-BB3A-8B9CA722BCC1}" destId="{48215B10-C96D-47D6-8F56-0B07F1CEA025}" srcOrd="0" destOrd="3" presId="urn:microsoft.com/office/officeart/2005/8/layout/vList6"/>
    <dgm:cxn modelId="{D03C6BA1-CB47-4046-980E-368242583F55}" type="presOf" srcId="{37228E68-892E-4B30-8A01-7D5E0C90EBCD}" destId="{48215B10-C96D-47D6-8F56-0B07F1CEA025}" srcOrd="0" destOrd="1" presId="urn:microsoft.com/office/officeart/2005/8/layout/vList6"/>
    <dgm:cxn modelId="{42E18866-F8CC-4BB1-B62E-4EB68012092E}" srcId="{6467D388-AD18-4DD8-9BC3-229AFD5559C6}" destId="{A5DE6098-5108-4059-9293-FD1E60363454}" srcOrd="2" destOrd="0" parTransId="{C82F486D-3E49-4148-B65A-180922E1BEAC}" sibTransId="{BA6097CF-4DF6-42BF-B1FB-E97D099902E7}"/>
    <dgm:cxn modelId="{09E95318-704B-421C-B70C-A8945EF66E0F}" type="presOf" srcId="{52C08680-3354-4693-8BF7-085219130DA5}" destId="{70B11F8D-16D1-4AA5-ADDE-0A3B2CE2F7A8}" srcOrd="0" destOrd="0" presId="urn:microsoft.com/office/officeart/2005/8/layout/vList6"/>
    <dgm:cxn modelId="{69A56BFD-4BB9-455D-9A77-707CADCE38FC}" srcId="{A9547171-D804-4238-B2AE-9D916216D671}" destId="{7B549134-1DEF-4AC9-B236-DFF044BEA1EB}" srcOrd="4" destOrd="0" parTransId="{AB0A68E9-0550-4D98-BA63-BD28840AFC18}" sibTransId="{4F3133AE-2554-4E60-B917-F231B6B61553}"/>
    <dgm:cxn modelId="{6402EF36-67C7-40FA-8979-114532608EB7}" srcId="{A9547171-D804-4238-B2AE-9D916216D671}" destId="{D45B2663-4E13-4A59-B355-5300B0C7B5AF}" srcOrd="5" destOrd="0" parTransId="{109CEAAA-9F71-442B-9730-68A58198556F}" sibTransId="{A623DF4B-0B93-480B-B00D-396ED4D95E5E}"/>
    <dgm:cxn modelId="{D645ACE0-C988-4B4F-B6C1-C943523B8A48}" srcId="{A9547171-D804-4238-B2AE-9D916216D671}" destId="{236EF2E6-E6EF-4216-BB3A-8B9CA722BCC1}" srcOrd="3" destOrd="0" parTransId="{643525E8-6C36-4C69-844A-56C8E1F6062F}" sibTransId="{C56283FD-2B45-4835-ADDB-94FB78D2F283}"/>
    <dgm:cxn modelId="{0883F7C7-8175-4AF0-801E-13A06A36AFDF}" type="presOf" srcId="{B3CE3D6D-97A9-43C5-8F02-AD6F16C714E2}" destId="{70B11F8D-16D1-4AA5-ADDE-0A3B2CE2F7A8}" srcOrd="0" destOrd="3" presId="urn:microsoft.com/office/officeart/2005/8/layout/vList6"/>
    <dgm:cxn modelId="{EBEF2E19-0A21-4BE7-97C7-45FDD128C6B1}" srcId="{6467D388-AD18-4DD8-9BC3-229AFD5559C6}" destId="{0C0D343E-30E5-4585-A192-A41F789CBF16}" srcOrd="1" destOrd="0" parTransId="{251DE0E0-5E32-42AD-B4C5-0600167236A8}" sibTransId="{E9049E72-BCC1-4323-8399-97780AE006E1}"/>
    <dgm:cxn modelId="{56DED50A-3213-4912-99D4-C3392C061A31}" type="presOf" srcId="{853113DF-DBA5-4A08-ADAB-9A5274B0C0CD}" destId="{48215B10-C96D-47D6-8F56-0B07F1CEA025}" srcOrd="0" destOrd="6" presId="urn:microsoft.com/office/officeart/2005/8/layout/vList6"/>
    <dgm:cxn modelId="{0BBD4F86-F3DA-40B6-B0D0-C2447D9635EF}" srcId="{6467D388-AD18-4DD8-9BC3-229AFD5559C6}" destId="{B3CE3D6D-97A9-43C5-8F02-AD6F16C714E2}" srcOrd="3" destOrd="0" parTransId="{4FBB69F4-5A67-42C1-AC0C-14C23F4D1986}" sibTransId="{FD428ACD-B978-428C-ACF1-E2599334D838}"/>
    <dgm:cxn modelId="{251A9971-E086-43C9-9102-F24956DBAB2F}" type="presParOf" srcId="{A695EA75-1081-41CF-B7EB-6B0E3AB3565E}" destId="{3DA6E135-6842-404D-9819-6DC1AEBC4776}" srcOrd="0" destOrd="0" presId="urn:microsoft.com/office/officeart/2005/8/layout/vList6"/>
    <dgm:cxn modelId="{E30C5700-B799-4C94-AB22-54DD75AAABA7}" type="presParOf" srcId="{3DA6E135-6842-404D-9819-6DC1AEBC4776}" destId="{519367A5-2AE5-4AA2-ACA4-DC784391EC59}" srcOrd="0" destOrd="0" presId="urn:microsoft.com/office/officeart/2005/8/layout/vList6"/>
    <dgm:cxn modelId="{83E21A4E-7B83-4E85-89A9-FA163242A924}" type="presParOf" srcId="{3DA6E135-6842-404D-9819-6DC1AEBC4776}" destId="{48215B10-C96D-47D6-8F56-0B07F1CEA025}" srcOrd="1" destOrd="0" presId="urn:microsoft.com/office/officeart/2005/8/layout/vList6"/>
    <dgm:cxn modelId="{EFDC5F97-7EC2-4975-BA16-D831E1712355}" type="presParOf" srcId="{A695EA75-1081-41CF-B7EB-6B0E3AB3565E}" destId="{7CFF61FB-3E70-4973-931A-BD02F9B3983F}" srcOrd="1" destOrd="0" presId="urn:microsoft.com/office/officeart/2005/8/layout/vList6"/>
    <dgm:cxn modelId="{1366C1E1-9C58-4990-AE67-9DD97CE594EA}" type="presParOf" srcId="{A695EA75-1081-41CF-B7EB-6B0E3AB3565E}" destId="{6222E6BE-CF41-427E-8DC4-9B64F717BB33}" srcOrd="2" destOrd="0" presId="urn:microsoft.com/office/officeart/2005/8/layout/vList6"/>
    <dgm:cxn modelId="{45A599A7-4313-4785-A4E0-3E044BD9FAB4}" type="presParOf" srcId="{6222E6BE-CF41-427E-8DC4-9B64F717BB33}" destId="{315FF2B6-B8CC-4302-B834-4D493CDAA76B}" srcOrd="0" destOrd="0" presId="urn:microsoft.com/office/officeart/2005/8/layout/vList6"/>
    <dgm:cxn modelId="{5F345894-5D2B-405E-8E4C-E965632BC48A}" type="presParOf" srcId="{6222E6BE-CF41-427E-8DC4-9B64F717BB33}" destId="{70B11F8D-16D1-4AA5-ADDE-0A3B2CE2F7A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38E4527-BB00-4117-A061-21A1C316973C}" type="doc">
      <dgm:prSet loTypeId="urn:microsoft.com/office/officeart/2005/8/layout/chevron2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19FB2215-165B-4385-93A8-A260707CF1B2}">
      <dgm:prSet phldrT="[Texto]"/>
      <dgm:spPr/>
      <dgm:t>
        <a:bodyPr/>
        <a:lstStyle/>
        <a:p>
          <a:r>
            <a:rPr lang="es-CL" b="1" dirty="0" smtClean="0"/>
            <a:t>Entidades</a:t>
          </a:r>
          <a:endParaRPr lang="es-CL" b="1" dirty="0"/>
        </a:p>
      </dgm:t>
    </dgm:pt>
    <dgm:pt modelId="{80C2A169-BEC5-4BAA-87B4-6D2327C20B9B}" type="parTrans" cxnId="{EB68EA5A-D126-42D4-B46F-68619C404066}">
      <dgm:prSet/>
      <dgm:spPr/>
      <dgm:t>
        <a:bodyPr/>
        <a:lstStyle/>
        <a:p>
          <a:endParaRPr lang="es-CL"/>
        </a:p>
      </dgm:t>
    </dgm:pt>
    <dgm:pt modelId="{48C558E0-AD22-44AB-BC8F-815F0E9DEE78}" type="sibTrans" cxnId="{EB68EA5A-D126-42D4-B46F-68619C404066}">
      <dgm:prSet/>
      <dgm:spPr/>
      <dgm:t>
        <a:bodyPr/>
        <a:lstStyle/>
        <a:p>
          <a:endParaRPr lang="es-CL"/>
        </a:p>
      </dgm:t>
    </dgm:pt>
    <dgm:pt modelId="{5235B466-7F18-4F50-ABB7-AEAC25BFC71B}">
      <dgm:prSet phldrT="[Texto]" custT="1"/>
      <dgm:spPr/>
      <dgm:t>
        <a:bodyPr/>
        <a:lstStyle/>
        <a:p>
          <a:r>
            <a:rPr lang="es-CL" sz="1800" b="0" dirty="0" smtClean="0"/>
            <a:t>Toda organización (ACHM, AMUCH, CM, etc.)</a:t>
          </a:r>
          <a:endParaRPr lang="es-CL" sz="1800" b="0" dirty="0"/>
        </a:p>
      </dgm:t>
    </dgm:pt>
    <dgm:pt modelId="{723C9CE1-57BD-48B4-A27A-0A27100E6283}" type="parTrans" cxnId="{27711884-F097-45F5-97B9-611653E7F7C3}">
      <dgm:prSet/>
      <dgm:spPr/>
      <dgm:t>
        <a:bodyPr/>
        <a:lstStyle/>
        <a:p>
          <a:endParaRPr lang="es-CL"/>
        </a:p>
      </dgm:t>
    </dgm:pt>
    <dgm:pt modelId="{B0CB7CFE-8146-4A9A-817B-C32E8680B96B}" type="sibTrans" cxnId="{27711884-F097-45F5-97B9-611653E7F7C3}">
      <dgm:prSet/>
      <dgm:spPr/>
      <dgm:t>
        <a:bodyPr/>
        <a:lstStyle/>
        <a:p>
          <a:endParaRPr lang="es-CL"/>
        </a:p>
      </dgm:t>
    </dgm:pt>
    <dgm:pt modelId="{9481035A-4BDB-4591-A73A-E0879A7EBBBE}">
      <dgm:prSet phldrT="[Texto]" custT="1"/>
      <dgm:spPr/>
      <dgm:t>
        <a:bodyPr/>
        <a:lstStyle/>
        <a:p>
          <a:r>
            <a:rPr lang="es-CL" sz="1800" b="0" dirty="0" smtClean="0"/>
            <a:t>Independiente de su forma jurídica</a:t>
          </a:r>
          <a:endParaRPr lang="es-CL" sz="1800" b="0" dirty="0"/>
        </a:p>
      </dgm:t>
    </dgm:pt>
    <dgm:pt modelId="{5092BA2D-BE53-46C5-A148-E616EEDFF8CE}" type="parTrans" cxnId="{C538DE67-9DA8-4C9A-8ACA-85210A89BC22}">
      <dgm:prSet/>
      <dgm:spPr/>
      <dgm:t>
        <a:bodyPr/>
        <a:lstStyle/>
        <a:p>
          <a:endParaRPr lang="es-CL"/>
        </a:p>
      </dgm:t>
    </dgm:pt>
    <dgm:pt modelId="{8B1B1D2D-6B7E-409D-9162-F503BE846F39}" type="sibTrans" cxnId="{C538DE67-9DA8-4C9A-8ACA-85210A89BC22}">
      <dgm:prSet/>
      <dgm:spPr/>
      <dgm:t>
        <a:bodyPr/>
        <a:lstStyle/>
        <a:p>
          <a:endParaRPr lang="es-CL"/>
        </a:p>
      </dgm:t>
    </dgm:pt>
    <dgm:pt modelId="{0B503119-4D07-467A-9F35-63189160C98D}">
      <dgm:prSet phldrT="[Texto]"/>
      <dgm:spPr/>
      <dgm:t>
        <a:bodyPr/>
        <a:lstStyle/>
        <a:p>
          <a:r>
            <a:rPr lang="es-CL" b="1" dirty="0" smtClean="0"/>
            <a:t>Vínculo</a:t>
          </a:r>
          <a:endParaRPr lang="es-CL" b="1" dirty="0"/>
        </a:p>
      </dgm:t>
    </dgm:pt>
    <dgm:pt modelId="{A84F2DFF-4C7B-4EF4-A58E-E28ED8A1406A}" type="parTrans" cxnId="{6EF71B18-C9D7-4724-95E1-ECB0DDC14787}">
      <dgm:prSet/>
      <dgm:spPr/>
      <dgm:t>
        <a:bodyPr/>
        <a:lstStyle/>
        <a:p>
          <a:endParaRPr lang="es-CL"/>
        </a:p>
      </dgm:t>
    </dgm:pt>
    <dgm:pt modelId="{7B11293C-C209-47B6-AE67-49F31C36B499}" type="sibTrans" cxnId="{6EF71B18-C9D7-4724-95E1-ECB0DDC14787}">
      <dgm:prSet/>
      <dgm:spPr/>
      <dgm:t>
        <a:bodyPr/>
        <a:lstStyle/>
        <a:p>
          <a:endParaRPr lang="es-CL"/>
        </a:p>
      </dgm:t>
    </dgm:pt>
    <dgm:pt modelId="{E40ED369-4DC3-41BD-8C5F-337343E62FD9}">
      <dgm:prSet phldrT="[Texto]" custT="1"/>
      <dgm:spPr/>
      <dgm:t>
        <a:bodyPr/>
        <a:lstStyle/>
        <a:p>
          <a:r>
            <a:rPr lang="es-CL" sz="1800" b="0" dirty="0" smtClean="0"/>
            <a:t>Participación: societaria, accionaria o membrecía</a:t>
          </a:r>
          <a:endParaRPr lang="es-CL" sz="1800" b="0" dirty="0"/>
        </a:p>
      </dgm:t>
    </dgm:pt>
    <dgm:pt modelId="{E7C7566A-2135-4929-9868-0CBACF9B361D}" type="parTrans" cxnId="{1B1BE3CB-6C5F-49DC-BAB2-780D53843E3A}">
      <dgm:prSet/>
      <dgm:spPr/>
      <dgm:t>
        <a:bodyPr/>
        <a:lstStyle/>
        <a:p>
          <a:endParaRPr lang="es-CL"/>
        </a:p>
      </dgm:t>
    </dgm:pt>
    <dgm:pt modelId="{9EDAF300-8083-4A37-AE95-F7C75A50AC2F}" type="sibTrans" cxnId="{1B1BE3CB-6C5F-49DC-BAB2-780D53843E3A}">
      <dgm:prSet/>
      <dgm:spPr/>
      <dgm:t>
        <a:bodyPr/>
        <a:lstStyle/>
        <a:p>
          <a:endParaRPr lang="es-CL"/>
        </a:p>
      </dgm:t>
    </dgm:pt>
    <dgm:pt modelId="{F28D1710-C46C-4A01-A464-C30B11D5E452}">
      <dgm:prSet phldrT="[Texto]"/>
      <dgm:spPr/>
      <dgm:t>
        <a:bodyPr/>
        <a:lstStyle/>
        <a:p>
          <a:r>
            <a:rPr lang="es-CL" b="1" dirty="0" smtClean="0"/>
            <a:t>NO</a:t>
          </a:r>
          <a:endParaRPr lang="es-CL" b="1" dirty="0"/>
        </a:p>
      </dgm:t>
    </dgm:pt>
    <dgm:pt modelId="{B997B81E-9A75-4EF3-ADE5-2B789AEB6E1C}" type="parTrans" cxnId="{E55B8324-7D74-438B-9228-E1811038BC75}">
      <dgm:prSet/>
      <dgm:spPr/>
      <dgm:t>
        <a:bodyPr/>
        <a:lstStyle/>
        <a:p>
          <a:endParaRPr lang="es-CL"/>
        </a:p>
      </dgm:t>
    </dgm:pt>
    <dgm:pt modelId="{97D396AC-36BC-428A-81F4-61586D4864EC}" type="sibTrans" cxnId="{E55B8324-7D74-438B-9228-E1811038BC75}">
      <dgm:prSet/>
      <dgm:spPr/>
      <dgm:t>
        <a:bodyPr/>
        <a:lstStyle/>
        <a:p>
          <a:endParaRPr lang="es-CL"/>
        </a:p>
      </dgm:t>
    </dgm:pt>
    <dgm:pt modelId="{C7F5D4CA-C43B-4D50-9156-1651916881FD}">
      <dgm:prSet phldrT="[Texto]" custT="1"/>
      <dgm:spPr/>
      <dgm:t>
        <a:bodyPr/>
        <a:lstStyle/>
        <a:p>
          <a:r>
            <a:rPr lang="es-CL" sz="1800" b="0" dirty="0" smtClean="0"/>
            <a:t>Convenios de colaboración o cooperación</a:t>
          </a:r>
          <a:endParaRPr lang="es-CL" sz="1800" b="0" dirty="0"/>
        </a:p>
      </dgm:t>
    </dgm:pt>
    <dgm:pt modelId="{2C44FEF4-55C7-412C-8067-A436FA444A84}" type="parTrans" cxnId="{DD0185B4-8949-4F59-80BF-189665BE4844}">
      <dgm:prSet/>
      <dgm:spPr/>
      <dgm:t>
        <a:bodyPr/>
        <a:lstStyle/>
        <a:p>
          <a:endParaRPr lang="es-CL"/>
        </a:p>
      </dgm:t>
    </dgm:pt>
    <dgm:pt modelId="{91E7AAA9-A9C0-4426-80D4-484233C3AE41}" type="sibTrans" cxnId="{DD0185B4-8949-4F59-80BF-189665BE4844}">
      <dgm:prSet/>
      <dgm:spPr/>
      <dgm:t>
        <a:bodyPr/>
        <a:lstStyle/>
        <a:p>
          <a:endParaRPr lang="es-CL"/>
        </a:p>
      </dgm:t>
    </dgm:pt>
    <dgm:pt modelId="{A694F689-A6AD-4BEC-8B90-E59C88356CE3}">
      <dgm:prSet phldrT="[Texto]" custT="1"/>
      <dgm:spPr/>
      <dgm:t>
        <a:bodyPr/>
        <a:lstStyle/>
        <a:p>
          <a:r>
            <a:rPr lang="es-CL" sz="1800" b="0" dirty="0" smtClean="0"/>
            <a:t>Convenios de encomendamiento de funciones</a:t>
          </a:r>
          <a:endParaRPr lang="es-CL" sz="1800" b="0" dirty="0"/>
        </a:p>
      </dgm:t>
    </dgm:pt>
    <dgm:pt modelId="{5D90F2A7-1FBA-49F1-8582-E2FB05AA2AE0}" type="parTrans" cxnId="{780AFCF1-F7A7-423C-9ACC-9772A1D97B98}">
      <dgm:prSet/>
      <dgm:spPr/>
      <dgm:t>
        <a:bodyPr/>
        <a:lstStyle/>
        <a:p>
          <a:endParaRPr lang="es-CL"/>
        </a:p>
      </dgm:t>
    </dgm:pt>
    <dgm:pt modelId="{9A09C967-2CEE-428F-B912-52D1E0EF0A71}" type="sibTrans" cxnId="{780AFCF1-F7A7-423C-9ACC-9772A1D97B98}">
      <dgm:prSet/>
      <dgm:spPr/>
      <dgm:t>
        <a:bodyPr/>
        <a:lstStyle/>
        <a:p>
          <a:endParaRPr lang="es-CL"/>
        </a:p>
      </dgm:t>
    </dgm:pt>
    <dgm:pt modelId="{5EE95695-0450-4218-8AAF-3B654C3AC5B0}">
      <dgm:prSet phldrT="[Texto]" custT="1"/>
      <dgm:spPr/>
      <dgm:t>
        <a:bodyPr/>
        <a:lstStyle/>
        <a:p>
          <a:r>
            <a:rPr lang="es-CL" sz="1800" b="0" dirty="0" smtClean="0"/>
            <a:t>Representación: intervención en los órganos de decisión</a:t>
          </a:r>
          <a:endParaRPr lang="es-CL" sz="1800" b="0" dirty="0"/>
        </a:p>
      </dgm:t>
    </dgm:pt>
    <dgm:pt modelId="{5CEE255B-A8F7-456A-8877-16886A2C840D}" type="parTrans" cxnId="{65393278-F4E1-445C-9113-B2A63216887E}">
      <dgm:prSet/>
      <dgm:spPr/>
      <dgm:t>
        <a:bodyPr/>
        <a:lstStyle/>
        <a:p>
          <a:endParaRPr lang="es-CL"/>
        </a:p>
      </dgm:t>
    </dgm:pt>
    <dgm:pt modelId="{A245C877-E4EF-4590-BE6E-530436B1A6CA}" type="sibTrans" cxnId="{65393278-F4E1-445C-9113-B2A63216887E}">
      <dgm:prSet/>
      <dgm:spPr/>
      <dgm:t>
        <a:bodyPr/>
        <a:lstStyle/>
        <a:p>
          <a:endParaRPr lang="es-CL"/>
        </a:p>
      </dgm:t>
    </dgm:pt>
    <dgm:pt modelId="{411B4E57-B905-4742-9481-44BB10C8D5EE}">
      <dgm:prSet phldrT="[Texto]" custT="1"/>
      <dgm:spPr/>
      <dgm:t>
        <a:bodyPr/>
        <a:lstStyle/>
        <a:p>
          <a:r>
            <a:rPr lang="es-CL" sz="1800" b="0" dirty="0" smtClean="0"/>
            <a:t>Intervención: cualquier otra forma de participación en las decisiones</a:t>
          </a:r>
          <a:endParaRPr lang="es-CL" sz="1800" b="0" dirty="0"/>
        </a:p>
      </dgm:t>
    </dgm:pt>
    <dgm:pt modelId="{7D56AC2D-8991-4380-A2CB-1936EC95C875}" type="parTrans" cxnId="{CB14358B-53BF-45C3-827E-1DF663E50126}">
      <dgm:prSet/>
      <dgm:spPr/>
      <dgm:t>
        <a:bodyPr/>
        <a:lstStyle/>
        <a:p>
          <a:endParaRPr lang="es-CL"/>
        </a:p>
      </dgm:t>
    </dgm:pt>
    <dgm:pt modelId="{92CBB57F-3AB7-4265-87CD-AE4234FB0BD4}" type="sibTrans" cxnId="{CB14358B-53BF-45C3-827E-1DF663E50126}">
      <dgm:prSet/>
      <dgm:spPr/>
      <dgm:t>
        <a:bodyPr/>
        <a:lstStyle/>
        <a:p>
          <a:endParaRPr lang="es-CL"/>
        </a:p>
      </dgm:t>
    </dgm:pt>
    <dgm:pt modelId="{AACB0865-FC46-4DA7-8D5A-6EB9631F6DEE}">
      <dgm:prSet phldrT="[Texto]" custT="1"/>
      <dgm:spPr/>
      <dgm:t>
        <a:bodyPr/>
        <a:lstStyle/>
        <a:p>
          <a:r>
            <a:rPr lang="es-CL" sz="1800" b="0" dirty="0" smtClean="0"/>
            <a:t>Participación de un funcionario del OAE en su calidad de tal</a:t>
          </a:r>
          <a:endParaRPr lang="es-CL" sz="1800" b="0" dirty="0"/>
        </a:p>
      </dgm:t>
    </dgm:pt>
    <dgm:pt modelId="{81C368F4-B73A-4ECF-8B41-6AB9AB653ECE}" type="parTrans" cxnId="{33583E3C-AA3A-42F7-B994-AFD08B6A53E3}">
      <dgm:prSet/>
      <dgm:spPr/>
      <dgm:t>
        <a:bodyPr/>
        <a:lstStyle/>
        <a:p>
          <a:endParaRPr lang="es-CL"/>
        </a:p>
      </dgm:t>
    </dgm:pt>
    <dgm:pt modelId="{E1A07CE3-21DA-44FF-86C1-221EC1E9DF28}" type="sibTrans" cxnId="{33583E3C-AA3A-42F7-B994-AFD08B6A53E3}">
      <dgm:prSet/>
      <dgm:spPr/>
      <dgm:t>
        <a:bodyPr/>
        <a:lstStyle/>
        <a:p>
          <a:endParaRPr lang="es-CL"/>
        </a:p>
      </dgm:t>
    </dgm:pt>
    <dgm:pt modelId="{7D62BC51-9BF0-4933-B2C9-68D603F72CC2}" type="pres">
      <dgm:prSet presAssocID="{938E4527-BB00-4117-A061-21A1C316973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9D3506-611D-4A6A-BEA5-07F8090F5815}" type="pres">
      <dgm:prSet presAssocID="{19FB2215-165B-4385-93A8-A260707CF1B2}" presName="composite" presStyleCnt="0"/>
      <dgm:spPr/>
      <dgm:t>
        <a:bodyPr/>
        <a:lstStyle/>
        <a:p>
          <a:endParaRPr lang="es-CL"/>
        </a:p>
      </dgm:t>
    </dgm:pt>
    <dgm:pt modelId="{0C11C427-0B0C-47BA-B3F7-96A699D04637}" type="pres">
      <dgm:prSet presAssocID="{19FB2215-165B-4385-93A8-A260707CF1B2}" presName="parentText" presStyleLbl="alignNode1" presStyleIdx="0" presStyleCnt="3" custScaleX="126988" custScaleY="102281" custLinFactNeighborX="-8292" custLinFactNeighborY="469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60A5C7-8000-459C-88D1-D326B8E5376C}" type="pres">
      <dgm:prSet presAssocID="{19FB2215-165B-4385-93A8-A260707CF1B2}" presName="descendantText" presStyleLbl="alignAcc1" presStyleIdx="0" presStyleCnt="3" custLinFactNeighborX="5019" custLinFactNeighborY="129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87D9B8-1580-4B46-96A3-CF85D6C65FA1}" type="pres">
      <dgm:prSet presAssocID="{48C558E0-AD22-44AB-BC8F-815F0E9DEE78}" presName="sp" presStyleCnt="0"/>
      <dgm:spPr/>
      <dgm:t>
        <a:bodyPr/>
        <a:lstStyle/>
        <a:p>
          <a:endParaRPr lang="es-CL"/>
        </a:p>
      </dgm:t>
    </dgm:pt>
    <dgm:pt modelId="{1B6E6049-3B38-4A25-B3EB-36420D167C03}" type="pres">
      <dgm:prSet presAssocID="{0B503119-4D07-467A-9F35-63189160C98D}" presName="composite" presStyleCnt="0"/>
      <dgm:spPr/>
      <dgm:t>
        <a:bodyPr/>
        <a:lstStyle/>
        <a:p>
          <a:endParaRPr lang="es-CL"/>
        </a:p>
      </dgm:t>
    </dgm:pt>
    <dgm:pt modelId="{2E2B0216-D5DE-424A-B48D-B0955BA51E15}" type="pres">
      <dgm:prSet presAssocID="{0B503119-4D07-467A-9F35-63189160C98D}" presName="parentText" presStyleLbl="alignNode1" presStyleIdx="1" presStyleCnt="3" custScaleX="124633" custScaleY="116525" custLinFactNeighborX="-11448" custLinFactNeighborY="587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8E2E7E-C91A-4F83-9E25-D421BE795E48}" type="pres">
      <dgm:prSet presAssocID="{0B503119-4D07-467A-9F35-63189160C98D}" presName="descendantText" presStyleLbl="alignAcc1" presStyleIdx="1" presStyleCnt="3" custScaleX="91478" custScaleY="139021" custLinFactNeighborX="224" custLinFactNeighborY="25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DE6915-F8B1-487C-8C09-F47763E96801}" type="pres">
      <dgm:prSet presAssocID="{7B11293C-C209-47B6-AE67-49F31C36B499}" presName="sp" presStyleCnt="0"/>
      <dgm:spPr/>
      <dgm:t>
        <a:bodyPr/>
        <a:lstStyle/>
        <a:p>
          <a:endParaRPr lang="es-CL"/>
        </a:p>
      </dgm:t>
    </dgm:pt>
    <dgm:pt modelId="{635F10BA-C0A2-4EBD-AAF3-C37D5C9CAB7E}" type="pres">
      <dgm:prSet presAssocID="{F28D1710-C46C-4A01-A464-C30B11D5E452}" presName="composite" presStyleCnt="0"/>
      <dgm:spPr/>
      <dgm:t>
        <a:bodyPr/>
        <a:lstStyle/>
        <a:p>
          <a:endParaRPr lang="es-CL"/>
        </a:p>
      </dgm:t>
    </dgm:pt>
    <dgm:pt modelId="{650BD97D-DEE5-4C49-B3D6-044F6C163D4D}" type="pres">
      <dgm:prSet presAssocID="{F28D1710-C46C-4A01-A464-C30B11D5E452}" presName="parentText" presStyleLbl="alignNode1" presStyleIdx="2" presStyleCnt="3" custScaleX="129287" custScaleY="110348" custLinFactNeighborX="-8292" custLinFactNeighborY="-61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D9B0BC0-752E-495F-B19D-AD07532CD92F}" type="pres">
      <dgm:prSet presAssocID="{F28D1710-C46C-4A01-A464-C30B11D5E452}" presName="descendantText" presStyleLbl="alignAcc1" presStyleIdx="2" presStyleCnt="3" custScaleX="91265" custScaleY="108701" custLinFactNeighborX="-205" custLinFactNeighborY="104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68EA5A-D126-42D4-B46F-68619C404066}" srcId="{938E4527-BB00-4117-A061-21A1C316973C}" destId="{19FB2215-165B-4385-93A8-A260707CF1B2}" srcOrd="0" destOrd="0" parTransId="{80C2A169-BEC5-4BAA-87B4-6D2327C20B9B}" sibTransId="{48C558E0-AD22-44AB-BC8F-815F0E9DEE78}"/>
    <dgm:cxn modelId="{016E6E61-7DA8-40A7-9260-E352910605A1}" type="presOf" srcId="{AACB0865-FC46-4DA7-8D5A-6EB9631F6DEE}" destId="{F38E2E7E-C91A-4F83-9E25-D421BE795E48}" srcOrd="0" destOrd="3" presId="urn:microsoft.com/office/officeart/2005/8/layout/chevron2"/>
    <dgm:cxn modelId="{33583E3C-AA3A-42F7-B994-AFD08B6A53E3}" srcId="{0B503119-4D07-467A-9F35-63189160C98D}" destId="{AACB0865-FC46-4DA7-8D5A-6EB9631F6DEE}" srcOrd="3" destOrd="0" parTransId="{81C368F4-B73A-4ECF-8B41-6AB9AB653ECE}" sibTransId="{E1A07CE3-21DA-44FF-86C1-221EC1E9DF28}"/>
    <dgm:cxn modelId="{27711884-F097-45F5-97B9-611653E7F7C3}" srcId="{19FB2215-165B-4385-93A8-A260707CF1B2}" destId="{5235B466-7F18-4F50-ABB7-AEAC25BFC71B}" srcOrd="0" destOrd="0" parTransId="{723C9CE1-57BD-48B4-A27A-0A27100E6283}" sibTransId="{B0CB7CFE-8146-4A9A-817B-C32E8680B96B}"/>
    <dgm:cxn modelId="{83A87EFB-F39D-4E1F-8E68-9F406BCA37D9}" type="presOf" srcId="{5EE95695-0450-4218-8AAF-3B654C3AC5B0}" destId="{F38E2E7E-C91A-4F83-9E25-D421BE795E48}" srcOrd="0" destOrd="1" presId="urn:microsoft.com/office/officeart/2005/8/layout/chevron2"/>
    <dgm:cxn modelId="{70E2D3FE-7D77-4F04-8EBA-C04D6C6802D2}" type="presOf" srcId="{E40ED369-4DC3-41BD-8C5F-337343E62FD9}" destId="{F38E2E7E-C91A-4F83-9E25-D421BE795E48}" srcOrd="0" destOrd="0" presId="urn:microsoft.com/office/officeart/2005/8/layout/chevron2"/>
    <dgm:cxn modelId="{D07F3B53-31E6-4B23-B463-3955CAB284BB}" type="presOf" srcId="{5235B466-7F18-4F50-ABB7-AEAC25BFC71B}" destId="{7D60A5C7-8000-459C-88D1-D326B8E5376C}" srcOrd="0" destOrd="0" presId="urn:microsoft.com/office/officeart/2005/8/layout/chevron2"/>
    <dgm:cxn modelId="{FCEB2FEE-0111-4242-9B41-8F399AC4A526}" type="presOf" srcId="{A694F689-A6AD-4BEC-8B90-E59C88356CE3}" destId="{3D9B0BC0-752E-495F-B19D-AD07532CD92F}" srcOrd="0" destOrd="1" presId="urn:microsoft.com/office/officeart/2005/8/layout/chevron2"/>
    <dgm:cxn modelId="{780AFCF1-F7A7-423C-9ACC-9772A1D97B98}" srcId="{F28D1710-C46C-4A01-A464-C30B11D5E452}" destId="{A694F689-A6AD-4BEC-8B90-E59C88356CE3}" srcOrd="1" destOrd="0" parTransId="{5D90F2A7-1FBA-49F1-8582-E2FB05AA2AE0}" sibTransId="{9A09C967-2CEE-428F-B912-52D1E0EF0A71}"/>
    <dgm:cxn modelId="{C625C1D1-AD71-4E8E-AF1F-F9EF56CD86F8}" type="presOf" srcId="{19FB2215-165B-4385-93A8-A260707CF1B2}" destId="{0C11C427-0B0C-47BA-B3F7-96A699D04637}" srcOrd="0" destOrd="0" presId="urn:microsoft.com/office/officeart/2005/8/layout/chevron2"/>
    <dgm:cxn modelId="{BFFD3CE3-0B8F-4425-94FE-45D918D8DD9C}" type="presOf" srcId="{F28D1710-C46C-4A01-A464-C30B11D5E452}" destId="{650BD97D-DEE5-4C49-B3D6-044F6C163D4D}" srcOrd="0" destOrd="0" presId="urn:microsoft.com/office/officeart/2005/8/layout/chevron2"/>
    <dgm:cxn modelId="{45887305-11FF-453D-8039-FF2DD8325CA4}" type="presOf" srcId="{C7F5D4CA-C43B-4D50-9156-1651916881FD}" destId="{3D9B0BC0-752E-495F-B19D-AD07532CD92F}" srcOrd="0" destOrd="0" presId="urn:microsoft.com/office/officeart/2005/8/layout/chevron2"/>
    <dgm:cxn modelId="{E55B8324-7D74-438B-9228-E1811038BC75}" srcId="{938E4527-BB00-4117-A061-21A1C316973C}" destId="{F28D1710-C46C-4A01-A464-C30B11D5E452}" srcOrd="2" destOrd="0" parTransId="{B997B81E-9A75-4EF3-ADE5-2B789AEB6E1C}" sibTransId="{97D396AC-36BC-428A-81F4-61586D4864EC}"/>
    <dgm:cxn modelId="{C538DE67-9DA8-4C9A-8ACA-85210A89BC22}" srcId="{19FB2215-165B-4385-93A8-A260707CF1B2}" destId="{9481035A-4BDB-4591-A73A-E0879A7EBBBE}" srcOrd="1" destOrd="0" parTransId="{5092BA2D-BE53-46C5-A148-E616EEDFF8CE}" sibTransId="{8B1B1D2D-6B7E-409D-9162-F503BE846F39}"/>
    <dgm:cxn modelId="{1B1BE3CB-6C5F-49DC-BAB2-780D53843E3A}" srcId="{0B503119-4D07-467A-9F35-63189160C98D}" destId="{E40ED369-4DC3-41BD-8C5F-337343E62FD9}" srcOrd="0" destOrd="0" parTransId="{E7C7566A-2135-4929-9868-0CBACF9B361D}" sibTransId="{9EDAF300-8083-4A37-AE95-F7C75A50AC2F}"/>
    <dgm:cxn modelId="{A84623DE-AE01-45F7-97E6-18B93B9EE92B}" type="presOf" srcId="{938E4527-BB00-4117-A061-21A1C316973C}" destId="{7D62BC51-9BF0-4933-B2C9-68D603F72CC2}" srcOrd="0" destOrd="0" presId="urn:microsoft.com/office/officeart/2005/8/layout/chevron2"/>
    <dgm:cxn modelId="{6EF71B18-C9D7-4724-95E1-ECB0DDC14787}" srcId="{938E4527-BB00-4117-A061-21A1C316973C}" destId="{0B503119-4D07-467A-9F35-63189160C98D}" srcOrd="1" destOrd="0" parTransId="{A84F2DFF-4C7B-4EF4-A58E-E28ED8A1406A}" sibTransId="{7B11293C-C209-47B6-AE67-49F31C36B499}"/>
    <dgm:cxn modelId="{55C6D939-2093-4D33-8B1E-331118F43D9D}" type="presOf" srcId="{0B503119-4D07-467A-9F35-63189160C98D}" destId="{2E2B0216-D5DE-424A-B48D-B0955BA51E15}" srcOrd="0" destOrd="0" presId="urn:microsoft.com/office/officeart/2005/8/layout/chevron2"/>
    <dgm:cxn modelId="{CB14358B-53BF-45C3-827E-1DF663E50126}" srcId="{0B503119-4D07-467A-9F35-63189160C98D}" destId="{411B4E57-B905-4742-9481-44BB10C8D5EE}" srcOrd="2" destOrd="0" parTransId="{7D56AC2D-8991-4380-A2CB-1936EC95C875}" sibTransId="{92CBB57F-3AB7-4265-87CD-AE4234FB0BD4}"/>
    <dgm:cxn modelId="{5C94E5FE-737A-4041-8B77-857C233BEA5C}" type="presOf" srcId="{411B4E57-B905-4742-9481-44BB10C8D5EE}" destId="{F38E2E7E-C91A-4F83-9E25-D421BE795E48}" srcOrd="0" destOrd="2" presId="urn:microsoft.com/office/officeart/2005/8/layout/chevron2"/>
    <dgm:cxn modelId="{DD0185B4-8949-4F59-80BF-189665BE4844}" srcId="{F28D1710-C46C-4A01-A464-C30B11D5E452}" destId="{C7F5D4CA-C43B-4D50-9156-1651916881FD}" srcOrd="0" destOrd="0" parTransId="{2C44FEF4-55C7-412C-8067-A436FA444A84}" sibTransId="{91E7AAA9-A9C0-4426-80D4-484233C3AE41}"/>
    <dgm:cxn modelId="{8AB03BAD-0A4E-4B3A-90C5-FD9321E5C051}" type="presOf" srcId="{9481035A-4BDB-4591-A73A-E0879A7EBBBE}" destId="{7D60A5C7-8000-459C-88D1-D326B8E5376C}" srcOrd="0" destOrd="1" presId="urn:microsoft.com/office/officeart/2005/8/layout/chevron2"/>
    <dgm:cxn modelId="{65393278-F4E1-445C-9113-B2A63216887E}" srcId="{0B503119-4D07-467A-9F35-63189160C98D}" destId="{5EE95695-0450-4218-8AAF-3B654C3AC5B0}" srcOrd="1" destOrd="0" parTransId="{5CEE255B-A8F7-456A-8877-16886A2C840D}" sibTransId="{A245C877-E4EF-4590-BE6E-530436B1A6CA}"/>
    <dgm:cxn modelId="{D25F25C8-1F26-4166-83E0-F6AF2A679F58}" type="presParOf" srcId="{7D62BC51-9BF0-4933-B2C9-68D603F72CC2}" destId="{6F9D3506-611D-4A6A-BEA5-07F8090F5815}" srcOrd="0" destOrd="0" presId="urn:microsoft.com/office/officeart/2005/8/layout/chevron2"/>
    <dgm:cxn modelId="{F53682A0-785B-4E81-955E-09D57CB8EEA9}" type="presParOf" srcId="{6F9D3506-611D-4A6A-BEA5-07F8090F5815}" destId="{0C11C427-0B0C-47BA-B3F7-96A699D04637}" srcOrd="0" destOrd="0" presId="urn:microsoft.com/office/officeart/2005/8/layout/chevron2"/>
    <dgm:cxn modelId="{423737F0-E256-40E0-AF3D-1A91516F8D42}" type="presParOf" srcId="{6F9D3506-611D-4A6A-BEA5-07F8090F5815}" destId="{7D60A5C7-8000-459C-88D1-D326B8E5376C}" srcOrd="1" destOrd="0" presId="urn:microsoft.com/office/officeart/2005/8/layout/chevron2"/>
    <dgm:cxn modelId="{27409E41-A2CF-456C-83C8-603C9B9124EA}" type="presParOf" srcId="{7D62BC51-9BF0-4933-B2C9-68D603F72CC2}" destId="{6D87D9B8-1580-4B46-96A3-CF85D6C65FA1}" srcOrd="1" destOrd="0" presId="urn:microsoft.com/office/officeart/2005/8/layout/chevron2"/>
    <dgm:cxn modelId="{04848128-2AFE-4616-B3B0-4F8933829DA3}" type="presParOf" srcId="{7D62BC51-9BF0-4933-B2C9-68D603F72CC2}" destId="{1B6E6049-3B38-4A25-B3EB-36420D167C03}" srcOrd="2" destOrd="0" presId="urn:microsoft.com/office/officeart/2005/8/layout/chevron2"/>
    <dgm:cxn modelId="{44B8586E-6D9D-4D2C-A8EF-B9604B187B86}" type="presParOf" srcId="{1B6E6049-3B38-4A25-B3EB-36420D167C03}" destId="{2E2B0216-D5DE-424A-B48D-B0955BA51E15}" srcOrd="0" destOrd="0" presId="urn:microsoft.com/office/officeart/2005/8/layout/chevron2"/>
    <dgm:cxn modelId="{EC7F314A-FDC9-44F2-B72B-A7D71F4A3CD3}" type="presParOf" srcId="{1B6E6049-3B38-4A25-B3EB-36420D167C03}" destId="{F38E2E7E-C91A-4F83-9E25-D421BE795E48}" srcOrd="1" destOrd="0" presId="urn:microsoft.com/office/officeart/2005/8/layout/chevron2"/>
    <dgm:cxn modelId="{9464100D-05C7-4DCB-911B-C95E25EE5C67}" type="presParOf" srcId="{7D62BC51-9BF0-4933-B2C9-68D603F72CC2}" destId="{84DE6915-F8B1-487C-8C09-F47763E96801}" srcOrd="3" destOrd="0" presId="urn:microsoft.com/office/officeart/2005/8/layout/chevron2"/>
    <dgm:cxn modelId="{D73F8E8B-CBB5-4131-BF6C-3D21A40D5EAC}" type="presParOf" srcId="{7D62BC51-9BF0-4933-B2C9-68D603F72CC2}" destId="{635F10BA-C0A2-4EBD-AAF3-C37D5C9CAB7E}" srcOrd="4" destOrd="0" presId="urn:microsoft.com/office/officeart/2005/8/layout/chevron2"/>
    <dgm:cxn modelId="{AF718E52-7B16-4476-9CB5-7D7344F8424D}" type="presParOf" srcId="{635F10BA-C0A2-4EBD-AAF3-C37D5C9CAB7E}" destId="{650BD97D-DEE5-4C49-B3D6-044F6C163D4D}" srcOrd="0" destOrd="0" presId="urn:microsoft.com/office/officeart/2005/8/layout/chevron2"/>
    <dgm:cxn modelId="{794A6AF0-975A-4A17-8A93-2F1C31618802}" type="presParOf" srcId="{635F10BA-C0A2-4EBD-AAF3-C37D5C9CAB7E}" destId="{3D9B0BC0-752E-495F-B19D-AD07532CD9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CB72509-BFDB-4763-81EF-D88BAFDAF9F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31E3BC5A-D143-4BEB-A4F7-D89E92BFF2CB}">
      <dgm:prSet phldrT="[Texto]" custT="1"/>
      <dgm:spPr/>
      <dgm:t>
        <a:bodyPr/>
        <a:lstStyle/>
        <a:p>
          <a:pPr algn="ctr"/>
          <a:r>
            <a:rPr lang="es-419" sz="2400" dirty="0" smtClean="0"/>
            <a:t>Instrucción General N°8 </a:t>
          </a:r>
          <a:endParaRPr lang="es-CL" sz="2400" dirty="0"/>
        </a:p>
      </dgm:t>
    </dgm:pt>
    <dgm:pt modelId="{4A97C696-41B4-4DC4-938D-E3099EE3F929}" type="parTrans" cxnId="{F3B8FFA6-ACCE-491C-931F-6A4D7C74F1E4}">
      <dgm:prSet/>
      <dgm:spPr/>
      <dgm:t>
        <a:bodyPr/>
        <a:lstStyle/>
        <a:p>
          <a:endParaRPr lang="es-CL" sz="2000"/>
        </a:p>
      </dgm:t>
    </dgm:pt>
    <dgm:pt modelId="{4A402809-A22A-4BD1-B541-DD0F8F9E2934}" type="sibTrans" cxnId="{F3B8FFA6-ACCE-491C-931F-6A4D7C74F1E4}">
      <dgm:prSet/>
      <dgm:spPr/>
      <dgm:t>
        <a:bodyPr/>
        <a:lstStyle/>
        <a:p>
          <a:endParaRPr lang="es-CL" sz="2000"/>
        </a:p>
      </dgm:t>
    </dgm:pt>
    <dgm:pt modelId="{1CF79AEC-B17B-4FF3-979B-F20E72762CB7}">
      <dgm:prSet phldrT="[Texto]" custT="1"/>
      <dgm:spPr/>
      <dgm:t>
        <a:bodyPr/>
        <a:lstStyle/>
        <a:p>
          <a:r>
            <a:rPr lang="es-CL" sz="2000" dirty="0" smtClean="0">
              <a:solidFill>
                <a:schemeClr val="bg1"/>
              </a:solidFill>
            </a:rPr>
            <a:t>Señalamiento de expreso de su no dictación</a:t>
          </a:r>
          <a:endParaRPr lang="es-CL" sz="2000" dirty="0">
            <a:solidFill>
              <a:schemeClr val="bg1"/>
            </a:solidFill>
          </a:endParaRPr>
        </a:p>
      </dgm:t>
    </dgm:pt>
    <dgm:pt modelId="{6EFC2734-A1ED-4BC0-9FD0-27EB869862EF}" type="parTrans" cxnId="{B37E3EDB-9BD5-4E99-BF41-0300B2D4778C}">
      <dgm:prSet/>
      <dgm:spPr/>
      <dgm:t>
        <a:bodyPr/>
        <a:lstStyle/>
        <a:p>
          <a:endParaRPr lang="es-CL" sz="2000"/>
        </a:p>
      </dgm:t>
    </dgm:pt>
    <dgm:pt modelId="{9E31C850-FFB5-40C6-9AF8-C55FE4AA930F}" type="sibTrans" cxnId="{B37E3EDB-9BD5-4E99-BF41-0300B2D4778C}">
      <dgm:prSet/>
      <dgm:spPr/>
      <dgm:t>
        <a:bodyPr/>
        <a:lstStyle/>
        <a:p>
          <a:endParaRPr lang="es-CL" sz="2000"/>
        </a:p>
      </dgm:t>
    </dgm:pt>
    <dgm:pt modelId="{2F8358E4-6144-492E-945A-0484D080CEDA}">
      <dgm:prSet phldrT="[Texto]" custT="1"/>
      <dgm:spPr/>
      <dgm:t>
        <a:bodyPr/>
        <a:lstStyle/>
        <a:p>
          <a:r>
            <a:rPr lang="es-CL" sz="1800" b="1" dirty="0" smtClean="0">
              <a:solidFill>
                <a:schemeClr val="bg1"/>
              </a:solidFill>
            </a:rPr>
            <a:t>Art. 5 Ley N° 20.416, Fija Normas Especiales para las EMT</a:t>
          </a:r>
          <a:r>
            <a:rPr lang="es-CL" sz="1050" dirty="0" smtClean="0">
              <a:solidFill>
                <a:schemeClr val="tx2"/>
              </a:solidFill>
            </a:rPr>
            <a:t>.</a:t>
          </a:r>
          <a:endParaRPr lang="es-CL" sz="1050" dirty="0"/>
        </a:p>
      </dgm:t>
    </dgm:pt>
    <dgm:pt modelId="{914274A8-4BEB-4642-BEDC-C55F5555A64A}" type="parTrans" cxnId="{92E6849F-6FA8-489D-A497-1D564381B9F9}">
      <dgm:prSet/>
      <dgm:spPr/>
      <dgm:t>
        <a:bodyPr/>
        <a:lstStyle/>
        <a:p>
          <a:endParaRPr lang="es-CL" sz="2000"/>
        </a:p>
      </dgm:t>
    </dgm:pt>
    <dgm:pt modelId="{93BB126E-BD64-4110-BDA8-30868F693D3F}" type="sibTrans" cxnId="{92E6849F-6FA8-489D-A497-1D564381B9F9}">
      <dgm:prSet/>
      <dgm:spPr/>
      <dgm:t>
        <a:bodyPr/>
        <a:lstStyle/>
        <a:p>
          <a:endParaRPr lang="es-CL" sz="2000"/>
        </a:p>
      </dgm:t>
    </dgm:pt>
    <dgm:pt modelId="{6CB752EB-CBE5-4FC6-ACC0-7B27DACE6A5D}" type="pres">
      <dgm:prSet presAssocID="{2CB72509-BFDB-4763-81EF-D88BAFDAF9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596B7DFD-75BF-4714-BB55-082BBEF37652}" type="pres">
      <dgm:prSet presAssocID="{31E3BC5A-D143-4BEB-A4F7-D89E92BFF2CB}" presName="parentLin" presStyleCnt="0"/>
      <dgm:spPr/>
    </dgm:pt>
    <dgm:pt modelId="{F18FFA26-F106-4C9B-B863-4EE6A883D6C6}" type="pres">
      <dgm:prSet presAssocID="{31E3BC5A-D143-4BEB-A4F7-D89E92BFF2CB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7DDED2AB-F0E6-4097-8B4D-CBEDA4A1B244}" type="pres">
      <dgm:prSet presAssocID="{31E3BC5A-D143-4BEB-A4F7-D89E92BFF2CB}" presName="parentText" presStyleLbl="node1" presStyleIdx="0" presStyleCnt="3" custScaleX="88949" custLinFactNeighborX="-26415" custLinFactNeighborY="-510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1BAB098-6016-4BC3-BBC5-3F2ABEFE41B6}" type="pres">
      <dgm:prSet presAssocID="{31E3BC5A-D143-4BEB-A4F7-D89E92BFF2CB}" presName="negativeSpace" presStyleCnt="0"/>
      <dgm:spPr/>
    </dgm:pt>
    <dgm:pt modelId="{A9E07A72-8B5B-4618-BE41-0F22BCCB4952}" type="pres">
      <dgm:prSet presAssocID="{31E3BC5A-D143-4BEB-A4F7-D89E92BFF2CB}" presName="childText" presStyleLbl="conFgAcc1" presStyleIdx="0" presStyleCnt="3">
        <dgm:presLayoutVars>
          <dgm:bulletEnabled val="1"/>
        </dgm:presLayoutVars>
      </dgm:prSet>
      <dgm:spPr/>
    </dgm:pt>
    <dgm:pt modelId="{86E29120-38D4-4098-8570-A5B3F86576C4}" type="pres">
      <dgm:prSet presAssocID="{4A402809-A22A-4BD1-B541-DD0F8F9E2934}" presName="spaceBetweenRectangles" presStyleCnt="0"/>
      <dgm:spPr/>
    </dgm:pt>
    <dgm:pt modelId="{11E2D060-D2A2-4BBD-8B40-49F22FD8D560}" type="pres">
      <dgm:prSet presAssocID="{1CF79AEC-B17B-4FF3-979B-F20E72762CB7}" presName="parentLin" presStyleCnt="0"/>
      <dgm:spPr/>
    </dgm:pt>
    <dgm:pt modelId="{D37D7270-290F-406A-AD1D-838CD670EA1B}" type="pres">
      <dgm:prSet presAssocID="{1CF79AEC-B17B-4FF3-979B-F20E72762CB7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E931ACC0-AC71-4FD5-9541-77D3AC4B7EE2}" type="pres">
      <dgm:prSet presAssocID="{1CF79AEC-B17B-4FF3-979B-F20E72762CB7}" presName="parentText" presStyleLbl="node1" presStyleIdx="1" presStyleCnt="3" custLinFactX="3235" custLinFactNeighborX="100000" custLinFactNeighborY="1106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715CA8-2E9B-41F7-9C19-32EDC5CA039E}" type="pres">
      <dgm:prSet presAssocID="{1CF79AEC-B17B-4FF3-979B-F20E72762CB7}" presName="negativeSpace" presStyleCnt="0"/>
      <dgm:spPr/>
    </dgm:pt>
    <dgm:pt modelId="{809E679C-8153-4452-95D3-2A13EE0B56AC}" type="pres">
      <dgm:prSet presAssocID="{1CF79AEC-B17B-4FF3-979B-F20E72762CB7}" presName="childText" presStyleLbl="conFgAcc1" presStyleIdx="1" presStyleCnt="3">
        <dgm:presLayoutVars>
          <dgm:bulletEnabled val="1"/>
        </dgm:presLayoutVars>
      </dgm:prSet>
      <dgm:spPr/>
    </dgm:pt>
    <dgm:pt modelId="{572CCE7D-FD3D-4349-82BB-A7521F3CF322}" type="pres">
      <dgm:prSet presAssocID="{9E31C850-FFB5-40C6-9AF8-C55FE4AA930F}" presName="spaceBetweenRectangles" presStyleCnt="0"/>
      <dgm:spPr/>
    </dgm:pt>
    <dgm:pt modelId="{3D7EF4AB-3ACC-4824-863E-9B0CFC47E492}" type="pres">
      <dgm:prSet presAssocID="{2F8358E4-6144-492E-945A-0484D080CEDA}" presName="parentLin" presStyleCnt="0"/>
      <dgm:spPr/>
    </dgm:pt>
    <dgm:pt modelId="{C62A068B-2D32-46DC-9E2C-47E2D18F6E44}" type="pres">
      <dgm:prSet presAssocID="{2F8358E4-6144-492E-945A-0484D080CEDA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AB788663-7BB8-49C1-8E3F-E1D5023E7F1B}" type="pres">
      <dgm:prSet presAssocID="{2F8358E4-6144-492E-945A-0484D080CEDA}" presName="parentText" presStyleLbl="node1" presStyleIdx="2" presStyleCnt="3" custLinFactX="23450" custLinFactNeighborX="100000" custLinFactNeighborY="7846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832D7CE-59EB-45C7-BEFD-C3AFBF10EE89}" type="pres">
      <dgm:prSet presAssocID="{2F8358E4-6144-492E-945A-0484D080CEDA}" presName="negativeSpace" presStyleCnt="0"/>
      <dgm:spPr/>
    </dgm:pt>
    <dgm:pt modelId="{A166179F-0E08-4EA6-A84E-A78DA29BD0B2}" type="pres">
      <dgm:prSet presAssocID="{2F8358E4-6144-492E-945A-0484D080CE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7D4E70-47EA-4152-BFEF-B3A5D117AF3A}" type="presOf" srcId="{2F8358E4-6144-492E-945A-0484D080CEDA}" destId="{C62A068B-2D32-46DC-9E2C-47E2D18F6E44}" srcOrd="0" destOrd="0" presId="urn:microsoft.com/office/officeart/2005/8/layout/list1"/>
    <dgm:cxn modelId="{7678598B-0540-445F-BA24-7B2EB14F9622}" type="presOf" srcId="{1CF79AEC-B17B-4FF3-979B-F20E72762CB7}" destId="{E931ACC0-AC71-4FD5-9541-77D3AC4B7EE2}" srcOrd="1" destOrd="0" presId="urn:microsoft.com/office/officeart/2005/8/layout/list1"/>
    <dgm:cxn modelId="{36EF2628-049B-4D80-A1F9-067B5E261028}" type="presOf" srcId="{1CF79AEC-B17B-4FF3-979B-F20E72762CB7}" destId="{D37D7270-290F-406A-AD1D-838CD670EA1B}" srcOrd="0" destOrd="0" presId="urn:microsoft.com/office/officeart/2005/8/layout/list1"/>
    <dgm:cxn modelId="{8995B191-A75D-420B-9127-E9B1C1DCE71D}" type="presOf" srcId="{31E3BC5A-D143-4BEB-A4F7-D89E92BFF2CB}" destId="{F18FFA26-F106-4C9B-B863-4EE6A883D6C6}" srcOrd="0" destOrd="0" presId="urn:microsoft.com/office/officeart/2005/8/layout/list1"/>
    <dgm:cxn modelId="{182E78E4-9B1C-4DE3-B2F9-CD2396512A0C}" type="presOf" srcId="{2F8358E4-6144-492E-945A-0484D080CEDA}" destId="{AB788663-7BB8-49C1-8E3F-E1D5023E7F1B}" srcOrd="1" destOrd="0" presId="urn:microsoft.com/office/officeart/2005/8/layout/list1"/>
    <dgm:cxn modelId="{B37E3EDB-9BD5-4E99-BF41-0300B2D4778C}" srcId="{2CB72509-BFDB-4763-81EF-D88BAFDAF9F7}" destId="{1CF79AEC-B17B-4FF3-979B-F20E72762CB7}" srcOrd="1" destOrd="0" parTransId="{6EFC2734-A1ED-4BC0-9FD0-27EB869862EF}" sibTransId="{9E31C850-FFB5-40C6-9AF8-C55FE4AA930F}"/>
    <dgm:cxn modelId="{F925133D-46EC-4F7F-A2E4-8BAFA4971903}" type="presOf" srcId="{2CB72509-BFDB-4763-81EF-D88BAFDAF9F7}" destId="{6CB752EB-CBE5-4FC6-ACC0-7B27DACE6A5D}" srcOrd="0" destOrd="0" presId="urn:microsoft.com/office/officeart/2005/8/layout/list1"/>
    <dgm:cxn modelId="{92E6849F-6FA8-489D-A497-1D564381B9F9}" srcId="{2CB72509-BFDB-4763-81EF-D88BAFDAF9F7}" destId="{2F8358E4-6144-492E-945A-0484D080CEDA}" srcOrd="2" destOrd="0" parTransId="{914274A8-4BEB-4642-BEDC-C55F5555A64A}" sibTransId="{93BB126E-BD64-4110-BDA8-30868F693D3F}"/>
    <dgm:cxn modelId="{F3B8FFA6-ACCE-491C-931F-6A4D7C74F1E4}" srcId="{2CB72509-BFDB-4763-81EF-D88BAFDAF9F7}" destId="{31E3BC5A-D143-4BEB-A4F7-D89E92BFF2CB}" srcOrd="0" destOrd="0" parTransId="{4A97C696-41B4-4DC4-938D-E3099EE3F929}" sibTransId="{4A402809-A22A-4BD1-B541-DD0F8F9E2934}"/>
    <dgm:cxn modelId="{526C942B-06E7-4FB9-B028-2B012C794853}" type="presOf" srcId="{31E3BC5A-D143-4BEB-A4F7-D89E92BFF2CB}" destId="{7DDED2AB-F0E6-4097-8B4D-CBEDA4A1B244}" srcOrd="1" destOrd="0" presId="urn:microsoft.com/office/officeart/2005/8/layout/list1"/>
    <dgm:cxn modelId="{F49DB918-AB8B-482B-89F8-748C5FF94016}" type="presParOf" srcId="{6CB752EB-CBE5-4FC6-ACC0-7B27DACE6A5D}" destId="{596B7DFD-75BF-4714-BB55-082BBEF37652}" srcOrd="0" destOrd="0" presId="urn:microsoft.com/office/officeart/2005/8/layout/list1"/>
    <dgm:cxn modelId="{17825354-1458-414A-861C-8C28CA02B0C3}" type="presParOf" srcId="{596B7DFD-75BF-4714-BB55-082BBEF37652}" destId="{F18FFA26-F106-4C9B-B863-4EE6A883D6C6}" srcOrd="0" destOrd="0" presId="urn:microsoft.com/office/officeart/2005/8/layout/list1"/>
    <dgm:cxn modelId="{BA9B3E0C-63DA-4DF5-A47A-ECA030718B3C}" type="presParOf" srcId="{596B7DFD-75BF-4714-BB55-082BBEF37652}" destId="{7DDED2AB-F0E6-4097-8B4D-CBEDA4A1B244}" srcOrd="1" destOrd="0" presId="urn:microsoft.com/office/officeart/2005/8/layout/list1"/>
    <dgm:cxn modelId="{EBBC38F3-E297-40D8-BA7C-C3709E8CDB25}" type="presParOf" srcId="{6CB752EB-CBE5-4FC6-ACC0-7B27DACE6A5D}" destId="{91BAB098-6016-4BC3-BBC5-3F2ABEFE41B6}" srcOrd="1" destOrd="0" presId="urn:microsoft.com/office/officeart/2005/8/layout/list1"/>
    <dgm:cxn modelId="{36DDC225-585F-44B1-913E-834FBBB4057C}" type="presParOf" srcId="{6CB752EB-CBE5-4FC6-ACC0-7B27DACE6A5D}" destId="{A9E07A72-8B5B-4618-BE41-0F22BCCB4952}" srcOrd="2" destOrd="0" presId="urn:microsoft.com/office/officeart/2005/8/layout/list1"/>
    <dgm:cxn modelId="{8F2D437E-EA78-4661-BA75-66B6FBE43060}" type="presParOf" srcId="{6CB752EB-CBE5-4FC6-ACC0-7B27DACE6A5D}" destId="{86E29120-38D4-4098-8570-A5B3F86576C4}" srcOrd="3" destOrd="0" presId="urn:microsoft.com/office/officeart/2005/8/layout/list1"/>
    <dgm:cxn modelId="{C63D42ED-C41D-48ED-8AEC-7D9745DFC598}" type="presParOf" srcId="{6CB752EB-CBE5-4FC6-ACC0-7B27DACE6A5D}" destId="{11E2D060-D2A2-4BBD-8B40-49F22FD8D560}" srcOrd="4" destOrd="0" presId="urn:microsoft.com/office/officeart/2005/8/layout/list1"/>
    <dgm:cxn modelId="{24994623-9EFB-41AC-9D5C-6CD4F14B7453}" type="presParOf" srcId="{11E2D060-D2A2-4BBD-8B40-49F22FD8D560}" destId="{D37D7270-290F-406A-AD1D-838CD670EA1B}" srcOrd="0" destOrd="0" presId="urn:microsoft.com/office/officeart/2005/8/layout/list1"/>
    <dgm:cxn modelId="{7FB71F2F-317A-4D60-83D7-850A33D9CF9C}" type="presParOf" srcId="{11E2D060-D2A2-4BBD-8B40-49F22FD8D560}" destId="{E931ACC0-AC71-4FD5-9541-77D3AC4B7EE2}" srcOrd="1" destOrd="0" presId="urn:microsoft.com/office/officeart/2005/8/layout/list1"/>
    <dgm:cxn modelId="{9064E26A-FBE2-4660-BEC4-61F0C2AEC5B6}" type="presParOf" srcId="{6CB752EB-CBE5-4FC6-ACC0-7B27DACE6A5D}" destId="{E2715CA8-2E9B-41F7-9C19-32EDC5CA039E}" srcOrd="5" destOrd="0" presId="urn:microsoft.com/office/officeart/2005/8/layout/list1"/>
    <dgm:cxn modelId="{5A4A88A0-8EA2-437C-907E-A358A873D425}" type="presParOf" srcId="{6CB752EB-CBE5-4FC6-ACC0-7B27DACE6A5D}" destId="{809E679C-8153-4452-95D3-2A13EE0B56AC}" srcOrd="6" destOrd="0" presId="urn:microsoft.com/office/officeart/2005/8/layout/list1"/>
    <dgm:cxn modelId="{B639DECE-E4FB-42F2-987D-C5F42C564219}" type="presParOf" srcId="{6CB752EB-CBE5-4FC6-ACC0-7B27DACE6A5D}" destId="{572CCE7D-FD3D-4349-82BB-A7521F3CF322}" srcOrd="7" destOrd="0" presId="urn:microsoft.com/office/officeart/2005/8/layout/list1"/>
    <dgm:cxn modelId="{B0F64FCD-9645-467A-BF80-D7F9B06CAE7F}" type="presParOf" srcId="{6CB752EB-CBE5-4FC6-ACC0-7B27DACE6A5D}" destId="{3D7EF4AB-3ACC-4824-863E-9B0CFC47E492}" srcOrd="8" destOrd="0" presId="urn:microsoft.com/office/officeart/2005/8/layout/list1"/>
    <dgm:cxn modelId="{C5C63F05-B65A-4F4C-999F-5769E29EE5DA}" type="presParOf" srcId="{3D7EF4AB-3ACC-4824-863E-9B0CFC47E492}" destId="{C62A068B-2D32-46DC-9E2C-47E2D18F6E44}" srcOrd="0" destOrd="0" presId="urn:microsoft.com/office/officeart/2005/8/layout/list1"/>
    <dgm:cxn modelId="{CD81A1E1-4289-4A4E-8F86-B5F0CE41C8FF}" type="presParOf" srcId="{3D7EF4AB-3ACC-4824-863E-9B0CFC47E492}" destId="{AB788663-7BB8-49C1-8E3F-E1D5023E7F1B}" srcOrd="1" destOrd="0" presId="urn:microsoft.com/office/officeart/2005/8/layout/list1"/>
    <dgm:cxn modelId="{20F0647F-6996-4807-95F9-8AE0B543FD9F}" type="presParOf" srcId="{6CB752EB-CBE5-4FC6-ACC0-7B27DACE6A5D}" destId="{C832D7CE-59EB-45C7-BEFD-C3AFBF10EE89}" srcOrd="9" destOrd="0" presId="urn:microsoft.com/office/officeart/2005/8/layout/list1"/>
    <dgm:cxn modelId="{09A3F234-5938-40DF-A355-A27E9FADBE2E}" type="presParOf" srcId="{6CB752EB-CBE5-4FC6-ACC0-7B27DACE6A5D}" destId="{A166179F-0E08-4EA6-A84E-A78DA29BD0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54027-1B47-4307-8783-381AE7A85D9C}" type="doc">
      <dgm:prSet loTypeId="urn:microsoft.com/office/officeart/2005/8/layout/default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9302F0C2-3318-4942-A54D-77CDF6712737}">
      <dgm:prSet phldrT="[Texto]" custT="1"/>
      <dgm:spPr/>
      <dgm:t>
        <a:bodyPr/>
        <a:lstStyle/>
        <a:p>
          <a:pPr algn="ctr"/>
          <a:r>
            <a:rPr lang="es-CL" sz="2100" b="1" smtClean="0"/>
            <a:t>Señalar cuando no se cuenta con información a publicar permanentemente</a:t>
          </a:r>
          <a:endParaRPr lang="es-CL" sz="2100" b="1" dirty="0"/>
        </a:p>
      </dgm:t>
    </dgm:pt>
    <dgm:pt modelId="{972AF5FD-3A40-4CCA-A73F-2E5F55A0FEFC}" type="parTrans" cxnId="{86234C33-A411-4B5A-8254-1FC63FFA2CB0}">
      <dgm:prSet/>
      <dgm:spPr/>
      <dgm:t>
        <a:bodyPr/>
        <a:lstStyle/>
        <a:p>
          <a:endParaRPr lang="es-CL"/>
        </a:p>
      </dgm:t>
    </dgm:pt>
    <dgm:pt modelId="{03D68218-CAE0-41F8-8450-AE9C4D113230}" type="sibTrans" cxnId="{86234C33-A411-4B5A-8254-1FC63FFA2CB0}">
      <dgm:prSet/>
      <dgm:spPr/>
      <dgm:t>
        <a:bodyPr/>
        <a:lstStyle/>
        <a:p>
          <a:endParaRPr lang="es-CL"/>
        </a:p>
      </dgm:t>
    </dgm:pt>
    <dgm:pt modelId="{5CB6FE5E-4117-4B8A-B94A-82B7F17E53E7}">
      <dgm:prSet phldrT="[Texto]" custT="1"/>
      <dgm:spPr/>
      <dgm:t>
        <a:bodyPr/>
        <a:lstStyle/>
        <a:p>
          <a:r>
            <a:rPr lang="es-CL" sz="2100" b="1" smtClean="0"/>
            <a:t>Buenas Prácticas son recomendaciones</a:t>
          </a:r>
          <a:endParaRPr lang="es-CL" sz="2100" b="1" dirty="0" smtClean="0"/>
        </a:p>
      </dgm:t>
    </dgm:pt>
    <dgm:pt modelId="{35713467-C4F6-47D8-9522-2944671D1DF2}" type="parTrans" cxnId="{7B5C880A-4693-471F-A023-0BAEF6586091}">
      <dgm:prSet/>
      <dgm:spPr/>
      <dgm:t>
        <a:bodyPr/>
        <a:lstStyle/>
        <a:p>
          <a:endParaRPr lang="es-CL"/>
        </a:p>
      </dgm:t>
    </dgm:pt>
    <dgm:pt modelId="{6D7F3352-32B7-4BCC-8552-F6E6F0F29A8B}" type="sibTrans" cxnId="{7B5C880A-4693-471F-A023-0BAEF6586091}">
      <dgm:prSet/>
      <dgm:spPr/>
      <dgm:t>
        <a:bodyPr/>
        <a:lstStyle/>
        <a:p>
          <a:endParaRPr lang="es-CL"/>
        </a:p>
      </dgm:t>
    </dgm:pt>
    <dgm:pt modelId="{CA01478C-66C8-4D27-B6FC-705564F81906}">
      <dgm:prSet phldrT="[Texto]" custT="1"/>
      <dgm:spPr/>
      <dgm:t>
        <a:bodyPr/>
        <a:lstStyle/>
        <a:p>
          <a:r>
            <a:rPr lang="es-CL" sz="2100" b="1" smtClean="0"/>
            <a:t>Siempre se plantea desde la obligación de publicar</a:t>
          </a:r>
          <a:endParaRPr lang="es-CL" sz="2100" b="1" dirty="0" smtClean="0"/>
        </a:p>
      </dgm:t>
    </dgm:pt>
    <dgm:pt modelId="{E8015D05-D14E-4580-BD92-C35B49AC06E2}" type="parTrans" cxnId="{13A1DE95-8B52-40B7-B42E-4F3FC7EDC3AA}">
      <dgm:prSet/>
      <dgm:spPr/>
      <dgm:t>
        <a:bodyPr/>
        <a:lstStyle/>
        <a:p>
          <a:endParaRPr lang="es-CL"/>
        </a:p>
      </dgm:t>
    </dgm:pt>
    <dgm:pt modelId="{76E444EE-C6A6-4E7F-BC29-49F6C228E900}" type="sibTrans" cxnId="{13A1DE95-8B52-40B7-B42E-4F3FC7EDC3AA}">
      <dgm:prSet/>
      <dgm:spPr/>
      <dgm:t>
        <a:bodyPr/>
        <a:lstStyle/>
        <a:p>
          <a:endParaRPr lang="es-CL"/>
        </a:p>
      </dgm:t>
    </dgm:pt>
    <dgm:pt modelId="{BC124108-8799-491B-8E99-1F071AAD5287}">
      <dgm:prSet phldrT="[Texto]" custT="1"/>
      <dgm:spPr/>
      <dgm:t>
        <a:bodyPr/>
        <a:lstStyle/>
        <a:p>
          <a:r>
            <a:rPr lang="es-CL" sz="2100" b="1" smtClean="0"/>
            <a:t>La información debe organizarse de forma cronológica</a:t>
          </a:r>
          <a:endParaRPr lang="es-CL" sz="2100" b="1" dirty="0" smtClean="0"/>
        </a:p>
      </dgm:t>
    </dgm:pt>
    <dgm:pt modelId="{135B82B3-68A6-46C8-AD33-3D0D7CE52527}" type="parTrans" cxnId="{039E2938-CCC0-48A1-9393-609583C3D3B1}">
      <dgm:prSet/>
      <dgm:spPr/>
      <dgm:t>
        <a:bodyPr/>
        <a:lstStyle/>
        <a:p>
          <a:endParaRPr lang="es-CL"/>
        </a:p>
      </dgm:t>
    </dgm:pt>
    <dgm:pt modelId="{9B5808F9-0C00-48F0-AAFD-ED35032144B8}" type="sibTrans" cxnId="{039E2938-CCC0-48A1-9393-609583C3D3B1}">
      <dgm:prSet/>
      <dgm:spPr/>
      <dgm:t>
        <a:bodyPr/>
        <a:lstStyle/>
        <a:p>
          <a:endParaRPr lang="es-CL"/>
        </a:p>
      </dgm:t>
    </dgm:pt>
    <dgm:pt modelId="{CD1711AD-FAE8-4D01-9CD8-29CAF3B5FBDB}" type="pres">
      <dgm:prSet presAssocID="{6B754027-1B47-4307-8783-381AE7A85D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47282EF-CFF2-4A0A-9930-718D33EF822B}" type="pres">
      <dgm:prSet presAssocID="{9302F0C2-3318-4942-A54D-77CDF671273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D69D1A-B862-4198-B7CC-FD1302A45D63}" type="pres">
      <dgm:prSet presAssocID="{03D68218-CAE0-41F8-8450-AE9C4D113230}" presName="sibTrans" presStyleCnt="0"/>
      <dgm:spPr/>
      <dgm:t>
        <a:bodyPr/>
        <a:lstStyle/>
        <a:p>
          <a:endParaRPr lang="es-CL"/>
        </a:p>
      </dgm:t>
    </dgm:pt>
    <dgm:pt modelId="{FA1A5898-EF10-477A-AE82-FA06719B59D3}" type="pres">
      <dgm:prSet presAssocID="{5CB6FE5E-4117-4B8A-B94A-82B7F17E53E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D752582-3848-4580-A823-7CC778888B7A}" type="pres">
      <dgm:prSet presAssocID="{6D7F3352-32B7-4BCC-8552-F6E6F0F29A8B}" presName="sibTrans" presStyleCnt="0"/>
      <dgm:spPr/>
      <dgm:t>
        <a:bodyPr/>
        <a:lstStyle/>
        <a:p>
          <a:endParaRPr lang="es-CL"/>
        </a:p>
      </dgm:t>
    </dgm:pt>
    <dgm:pt modelId="{2DE792F9-E793-486A-BA7A-C3EA6B2ABAC5}" type="pres">
      <dgm:prSet presAssocID="{CA01478C-66C8-4D27-B6FC-705564F8190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3B6C71-FDB0-4209-850E-8F97C2D3E0FE}" type="pres">
      <dgm:prSet presAssocID="{76E444EE-C6A6-4E7F-BC29-49F6C228E900}" presName="sibTrans" presStyleCnt="0"/>
      <dgm:spPr/>
      <dgm:t>
        <a:bodyPr/>
        <a:lstStyle/>
        <a:p>
          <a:endParaRPr lang="es-CL"/>
        </a:p>
      </dgm:t>
    </dgm:pt>
    <dgm:pt modelId="{32412AC3-7117-4F53-8D47-4B0E8CC5E009}" type="pres">
      <dgm:prSet presAssocID="{BC124108-8799-491B-8E99-1F071AAD528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B5C880A-4693-471F-A023-0BAEF6586091}" srcId="{6B754027-1B47-4307-8783-381AE7A85D9C}" destId="{5CB6FE5E-4117-4B8A-B94A-82B7F17E53E7}" srcOrd="1" destOrd="0" parTransId="{35713467-C4F6-47D8-9522-2944671D1DF2}" sibTransId="{6D7F3352-32B7-4BCC-8552-F6E6F0F29A8B}"/>
    <dgm:cxn modelId="{039E2938-CCC0-48A1-9393-609583C3D3B1}" srcId="{6B754027-1B47-4307-8783-381AE7A85D9C}" destId="{BC124108-8799-491B-8E99-1F071AAD5287}" srcOrd="3" destOrd="0" parTransId="{135B82B3-68A6-46C8-AD33-3D0D7CE52527}" sibTransId="{9B5808F9-0C00-48F0-AAFD-ED35032144B8}"/>
    <dgm:cxn modelId="{86234C33-A411-4B5A-8254-1FC63FFA2CB0}" srcId="{6B754027-1B47-4307-8783-381AE7A85D9C}" destId="{9302F0C2-3318-4942-A54D-77CDF6712737}" srcOrd="0" destOrd="0" parTransId="{972AF5FD-3A40-4CCA-A73F-2E5F55A0FEFC}" sibTransId="{03D68218-CAE0-41F8-8450-AE9C4D113230}"/>
    <dgm:cxn modelId="{D4CB4764-E594-454F-9A74-C5CFC956BE9A}" type="presOf" srcId="{9302F0C2-3318-4942-A54D-77CDF6712737}" destId="{B47282EF-CFF2-4A0A-9930-718D33EF822B}" srcOrd="0" destOrd="0" presId="urn:microsoft.com/office/officeart/2005/8/layout/default"/>
    <dgm:cxn modelId="{1C298AA2-3F21-4523-A9CE-61EEE9D9A4B3}" type="presOf" srcId="{6B754027-1B47-4307-8783-381AE7A85D9C}" destId="{CD1711AD-FAE8-4D01-9CD8-29CAF3B5FBDB}" srcOrd="0" destOrd="0" presId="urn:microsoft.com/office/officeart/2005/8/layout/default"/>
    <dgm:cxn modelId="{8BADAA50-B32F-493A-A05A-2D9DFD6F49FC}" type="presOf" srcId="{BC124108-8799-491B-8E99-1F071AAD5287}" destId="{32412AC3-7117-4F53-8D47-4B0E8CC5E009}" srcOrd="0" destOrd="0" presId="urn:microsoft.com/office/officeart/2005/8/layout/default"/>
    <dgm:cxn modelId="{96B0E89B-341F-487C-887A-BF5122C37A42}" type="presOf" srcId="{5CB6FE5E-4117-4B8A-B94A-82B7F17E53E7}" destId="{FA1A5898-EF10-477A-AE82-FA06719B59D3}" srcOrd="0" destOrd="0" presId="urn:microsoft.com/office/officeart/2005/8/layout/default"/>
    <dgm:cxn modelId="{87ECF114-87FB-40B7-A30D-2293436398D7}" type="presOf" srcId="{CA01478C-66C8-4D27-B6FC-705564F81906}" destId="{2DE792F9-E793-486A-BA7A-C3EA6B2ABAC5}" srcOrd="0" destOrd="0" presId="urn:microsoft.com/office/officeart/2005/8/layout/default"/>
    <dgm:cxn modelId="{13A1DE95-8B52-40B7-B42E-4F3FC7EDC3AA}" srcId="{6B754027-1B47-4307-8783-381AE7A85D9C}" destId="{CA01478C-66C8-4D27-B6FC-705564F81906}" srcOrd="2" destOrd="0" parTransId="{E8015D05-D14E-4580-BD92-C35B49AC06E2}" sibTransId="{76E444EE-C6A6-4E7F-BC29-49F6C228E900}"/>
    <dgm:cxn modelId="{95A816F0-62FE-41DA-912F-372D932EEEE9}" type="presParOf" srcId="{CD1711AD-FAE8-4D01-9CD8-29CAF3B5FBDB}" destId="{B47282EF-CFF2-4A0A-9930-718D33EF822B}" srcOrd="0" destOrd="0" presId="urn:microsoft.com/office/officeart/2005/8/layout/default"/>
    <dgm:cxn modelId="{BDD1FB11-01EC-4624-B10B-56BF02450AF2}" type="presParOf" srcId="{CD1711AD-FAE8-4D01-9CD8-29CAF3B5FBDB}" destId="{B8D69D1A-B862-4198-B7CC-FD1302A45D63}" srcOrd="1" destOrd="0" presId="urn:microsoft.com/office/officeart/2005/8/layout/default"/>
    <dgm:cxn modelId="{28B2A3B1-EDE9-4D3C-A6AD-7E8E1C304C41}" type="presParOf" srcId="{CD1711AD-FAE8-4D01-9CD8-29CAF3B5FBDB}" destId="{FA1A5898-EF10-477A-AE82-FA06719B59D3}" srcOrd="2" destOrd="0" presId="urn:microsoft.com/office/officeart/2005/8/layout/default"/>
    <dgm:cxn modelId="{39D7576C-BC1D-4E3F-AC64-8BF7064A189E}" type="presParOf" srcId="{CD1711AD-FAE8-4D01-9CD8-29CAF3B5FBDB}" destId="{0D752582-3848-4580-A823-7CC778888B7A}" srcOrd="3" destOrd="0" presId="urn:microsoft.com/office/officeart/2005/8/layout/default"/>
    <dgm:cxn modelId="{39FE21BC-2F04-4E9D-84F2-C22EA4F809EB}" type="presParOf" srcId="{CD1711AD-FAE8-4D01-9CD8-29CAF3B5FBDB}" destId="{2DE792F9-E793-486A-BA7A-C3EA6B2ABAC5}" srcOrd="4" destOrd="0" presId="urn:microsoft.com/office/officeart/2005/8/layout/default"/>
    <dgm:cxn modelId="{7A097AE2-6D85-4149-806E-46DF1F24C28A}" type="presParOf" srcId="{CD1711AD-FAE8-4D01-9CD8-29CAF3B5FBDB}" destId="{CF3B6C71-FDB0-4209-850E-8F97C2D3E0FE}" srcOrd="5" destOrd="0" presId="urn:microsoft.com/office/officeart/2005/8/layout/default"/>
    <dgm:cxn modelId="{ED1C4C6F-F105-44A8-B38A-C6ED92284F92}" type="presParOf" srcId="{CD1711AD-FAE8-4D01-9CD8-29CAF3B5FBDB}" destId="{32412AC3-7117-4F53-8D47-4B0E8CC5E0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360352-CA99-494D-A9D7-C75CC8E8364A}" type="doc">
      <dgm:prSet loTypeId="urn:microsoft.com/office/officeart/2005/8/layout/pyramid2" loCatId="pyramid" qsTypeId="urn:microsoft.com/office/officeart/2005/8/quickstyle/simple4" qsCatId="simple" csTypeId="urn:microsoft.com/office/officeart/2005/8/colors/colorful4" csCatId="colorful" phldr="1"/>
      <dgm:spPr/>
    </dgm:pt>
    <dgm:pt modelId="{6E9A6107-C549-49FC-B36B-5395CFB431E2}" type="pres">
      <dgm:prSet presAssocID="{60360352-CA99-494D-A9D7-C75CC8E8364A}" presName="compositeShape" presStyleCnt="0">
        <dgm:presLayoutVars>
          <dgm:dir/>
          <dgm:resizeHandles/>
        </dgm:presLayoutVars>
      </dgm:prSet>
      <dgm:spPr/>
    </dgm:pt>
  </dgm:ptLst>
  <dgm:cxnLst>
    <dgm:cxn modelId="{6E8E327A-C996-493A-8955-0F9863F99258}" type="presOf" srcId="{60360352-CA99-494D-A9D7-C75CC8E8364A}" destId="{6E9A6107-C549-49FC-B36B-5395CFB431E2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56A51B-0FCC-43A3-B1C9-E2977E6C818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65B5E94E-6F0F-4F65-A0DA-E73388A3C33A}">
      <dgm:prSet phldrT="[Texto]" custT="1"/>
      <dgm:spPr/>
      <dgm:t>
        <a:bodyPr/>
        <a:lstStyle/>
        <a:p>
          <a:pPr algn="ctr"/>
          <a:r>
            <a:rPr lang="es-419" sz="2200" dirty="0" smtClean="0">
              <a:solidFill>
                <a:schemeClr val="bg1"/>
              </a:solidFill>
            </a:rPr>
            <a:t>Dictados y publicados en D.O desde a abril del año 2009</a:t>
          </a:r>
          <a:endParaRPr lang="es-CL" sz="2200" dirty="0">
            <a:solidFill>
              <a:schemeClr val="bg1"/>
            </a:solidFill>
          </a:endParaRPr>
        </a:p>
      </dgm:t>
    </dgm:pt>
    <dgm:pt modelId="{ADD33411-15B3-4199-8177-6E3665629DAF}" type="parTrans" cxnId="{ED48DD09-BF4F-40D6-9CEA-304B4B55FF89}">
      <dgm:prSet/>
      <dgm:spPr/>
      <dgm:t>
        <a:bodyPr/>
        <a:lstStyle/>
        <a:p>
          <a:endParaRPr lang="es-CL"/>
        </a:p>
      </dgm:t>
    </dgm:pt>
    <dgm:pt modelId="{F3F171AC-9DD0-4A5D-8D19-D80810D7406E}" type="sibTrans" cxnId="{ED48DD09-BF4F-40D6-9CEA-304B4B55FF89}">
      <dgm:prSet/>
      <dgm:spPr/>
      <dgm:t>
        <a:bodyPr/>
        <a:lstStyle/>
        <a:p>
          <a:endParaRPr lang="es-CL"/>
        </a:p>
      </dgm:t>
    </dgm:pt>
    <dgm:pt modelId="{C02B6039-03A1-4EE9-85C8-01637C7B34D9}">
      <dgm:prSet phldrT="[Texto]" custT="1"/>
      <dgm:spPr/>
      <dgm:t>
        <a:bodyPr/>
        <a:lstStyle/>
        <a:p>
          <a:pPr algn="ctr"/>
          <a:r>
            <a:rPr lang="es-419" sz="2140" dirty="0" smtClean="0">
              <a:solidFill>
                <a:schemeClr val="bg1"/>
              </a:solidFill>
            </a:rPr>
            <a:t>Se publica ordenada cronológicamente, tipo de norma, denominación,número, fecha  de publicación y link.</a:t>
          </a:r>
          <a:endParaRPr lang="es-CL" sz="2140" dirty="0">
            <a:solidFill>
              <a:schemeClr val="bg1"/>
            </a:solidFill>
          </a:endParaRPr>
        </a:p>
      </dgm:t>
    </dgm:pt>
    <dgm:pt modelId="{EF473D0A-F4D2-41DF-9411-87DD6D140693}" type="parTrans" cxnId="{01BD02C0-1DFD-4A0B-9597-B737A61A053A}">
      <dgm:prSet/>
      <dgm:spPr/>
      <dgm:t>
        <a:bodyPr/>
        <a:lstStyle/>
        <a:p>
          <a:endParaRPr lang="es-CL"/>
        </a:p>
      </dgm:t>
    </dgm:pt>
    <dgm:pt modelId="{5E07B80C-8A1E-4A19-B150-D9277AE9A4F0}" type="sibTrans" cxnId="{01BD02C0-1DFD-4A0B-9597-B737A61A053A}">
      <dgm:prSet/>
      <dgm:spPr/>
      <dgm:t>
        <a:bodyPr/>
        <a:lstStyle/>
        <a:p>
          <a:endParaRPr lang="es-CL"/>
        </a:p>
      </dgm:t>
    </dgm:pt>
    <dgm:pt modelId="{EB3012F8-456A-4DC8-82DD-B03B574B7F10}">
      <dgm:prSet phldrT="[Texto]" custT="1"/>
      <dgm:spPr/>
      <dgm:t>
        <a:bodyPr/>
        <a:lstStyle/>
        <a:p>
          <a:pPr algn="ctr"/>
          <a:r>
            <a:rPr lang="es-419" sz="2400" dirty="0" smtClean="0">
              <a:solidFill>
                <a:schemeClr val="bg1"/>
              </a:solidFill>
            </a:rPr>
            <a:t>Indicar</a:t>
          </a:r>
          <a:r>
            <a:rPr lang="es-419" sz="2400" baseline="0" dirty="0" smtClean="0">
              <a:solidFill>
                <a:schemeClr val="bg1"/>
              </a:solidFill>
            </a:rPr>
            <a:t> modificación o derogación </a:t>
          </a:r>
          <a:endParaRPr lang="es-CL" sz="2400" dirty="0">
            <a:solidFill>
              <a:schemeClr val="bg1"/>
            </a:solidFill>
          </a:endParaRPr>
        </a:p>
      </dgm:t>
    </dgm:pt>
    <dgm:pt modelId="{4125170F-7A64-46AA-97E9-50A3A70B2B83}" type="parTrans" cxnId="{7BB368E6-B75D-4247-9EBE-1DB9B40F216A}">
      <dgm:prSet/>
      <dgm:spPr/>
      <dgm:t>
        <a:bodyPr/>
        <a:lstStyle/>
        <a:p>
          <a:endParaRPr lang="es-CL"/>
        </a:p>
      </dgm:t>
    </dgm:pt>
    <dgm:pt modelId="{BC940C35-9CED-4E49-81E9-1D8B5D8F8D97}" type="sibTrans" cxnId="{7BB368E6-B75D-4247-9EBE-1DB9B40F216A}">
      <dgm:prSet/>
      <dgm:spPr/>
      <dgm:t>
        <a:bodyPr/>
        <a:lstStyle/>
        <a:p>
          <a:endParaRPr lang="es-CL"/>
        </a:p>
      </dgm:t>
    </dgm:pt>
    <dgm:pt modelId="{0C1C331C-1BD0-4FEE-9F79-792131E3A7E3}">
      <dgm:prSet custT="1"/>
      <dgm:spPr/>
      <dgm:t>
        <a:bodyPr/>
        <a:lstStyle/>
        <a:p>
          <a:pPr algn="ctr"/>
          <a:r>
            <a:rPr lang="es-419" sz="2200" dirty="0" smtClean="0"/>
            <a:t>BP: las normas publicadas antes del año 2009 </a:t>
          </a:r>
          <a:endParaRPr lang="es-CL" sz="2200" dirty="0"/>
        </a:p>
      </dgm:t>
    </dgm:pt>
    <dgm:pt modelId="{6E926443-CD7E-4F70-8322-DE55BEBB7D18}" type="parTrans" cxnId="{E7F9ABD8-8353-40ED-B0CF-CC5D78140CAA}">
      <dgm:prSet/>
      <dgm:spPr/>
      <dgm:t>
        <a:bodyPr/>
        <a:lstStyle/>
        <a:p>
          <a:endParaRPr lang="es-CL"/>
        </a:p>
      </dgm:t>
    </dgm:pt>
    <dgm:pt modelId="{85512505-9CD5-48E2-9D68-9DB631924135}" type="sibTrans" cxnId="{E7F9ABD8-8353-40ED-B0CF-CC5D78140CAA}">
      <dgm:prSet/>
      <dgm:spPr/>
      <dgm:t>
        <a:bodyPr/>
        <a:lstStyle/>
        <a:p>
          <a:endParaRPr lang="es-CL"/>
        </a:p>
      </dgm:t>
    </dgm:pt>
    <dgm:pt modelId="{9F16E638-7D36-4E32-BC92-C0785999C2F1}" type="pres">
      <dgm:prSet presAssocID="{CE56A51B-0FCC-43A3-B1C9-E2977E6C81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D65EF2FC-E78F-45CE-A7B2-3CC794A60608}" type="pres">
      <dgm:prSet presAssocID="{65B5E94E-6F0F-4F65-A0DA-E73388A3C33A}" presName="parentLin" presStyleCnt="0"/>
      <dgm:spPr/>
    </dgm:pt>
    <dgm:pt modelId="{A4EB1342-DB0B-4F1E-A628-F35F4A363D68}" type="pres">
      <dgm:prSet presAssocID="{65B5E94E-6F0F-4F65-A0DA-E73388A3C33A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0519DFCC-89F7-4F29-A598-30F8A4B7F5E3}" type="pres">
      <dgm:prSet presAssocID="{65B5E94E-6F0F-4F65-A0DA-E73388A3C33A}" presName="parentText" presStyleLbl="node1" presStyleIdx="0" presStyleCnt="4" custScaleX="100787" custScaleY="146564" custLinFactNeighborX="-73144" custLinFactNeighborY="-3048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9CAE6C-3471-4FEE-8FFD-9DF8C75E224A}" type="pres">
      <dgm:prSet presAssocID="{65B5E94E-6F0F-4F65-A0DA-E73388A3C33A}" presName="negativeSpace" presStyleCnt="0"/>
      <dgm:spPr/>
    </dgm:pt>
    <dgm:pt modelId="{B361B298-220B-4DD4-9485-5E4CF25CE611}" type="pres">
      <dgm:prSet presAssocID="{65B5E94E-6F0F-4F65-A0DA-E73388A3C33A}" presName="childText" presStyleLbl="conFgAcc1" presStyleIdx="0" presStyleCnt="4" custLinFactY="-39503" custLinFactNeighborY="-100000">
        <dgm:presLayoutVars>
          <dgm:bulletEnabled val="1"/>
        </dgm:presLayoutVars>
      </dgm:prSet>
      <dgm:spPr/>
    </dgm:pt>
    <dgm:pt modelId="{31DAD39E-59EC-4762-A81D-7194752A68B8}" type="pres">
      <dgm:prSet presAssocID="{F3F171AC-9DD0-4A5D-8D19-D80810D7406E}" presName="spaceBetweenRectangles" presStyleCnt="0"/>
      <dgm:spPr/>
    </dgm:pt>
    <dgm:pt modelId="{C3BCD5A6-AC33-4AAB-AB9C-DDB4B7BC1EEA}" type="pres">
      <dgm:prSet presAssocID="{C02B6039-03A1-4EE9-85C8-01637C7B34D9}" presName="parentLin" presStyleCnt="0"/>
      <dgm:spPr/>
    </dgm:pt>
    <dgm:pt modelId="{2578D900-5550-4CB9-A15F-FDEEFA30128C}" type="pres">
      <dgm:prSet presAssocID="{C02B6039-03A1-4EE9-85C8-01637C7B34D9}" presName="parentLeftMargin" presStyleLbl="node1" presStyleIdx="0" presStyleCnt="4"/>
      <dgm:spPr/>
      <dgm:t>
        <a:bodyPr/>
        <a:lstStyle/>
        <a:p>
          <a:endParaRPr lang="es-CL"/>
        </a:p>
      </dgm:t>
    </dgm:pt>
    <dgm:pt modelId="{4463298D-117A-401D-A048-4187B3CEE342}" type="pres">
      <dgm:prSet presAssocID="{C02B6039-03A1-4EE9-85C8-01637C7B34D9}" presName="parentText" presStyleLbl="node1" presStyleIdx="1" presStyleCnt="4" custScaleX="102788" custScaleY="170713" custLinFactNeighborX="51857" custLinFactNeighborY="-289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C38A12-B78F-4798-906D-C0D165ED267F}" type="pres">
      <dgm:prSet presAssocID="{C02B6039-03A1-4EE9-85C8-01637C7B34D9}" presName="negativeSpace" presStyleCnt="0"/>
      <dgm:spPr/>
    </dgm:pt>
    <dgm:pt modelId="{B8899CE4-9D9C-4936-A074-FC36234B28DC}" type="pres">
      <dgm:prSet presAssocID="{C02B6039-03A1-4EE9-85C8-01637C7B34D9}" presName="childText" presStyleLbl="conFgAcc1" presStyleIdx="1" presStyleCnt="4" custLinFactY="-64169" custLinFactNeighborY="-100000">
        <dgm:presLayoutVars>
          <dgm:bulletEnabled val="1"/>
        </dgm:presLayoutVars>
      </dgm:prSet>
      <dgm:spPr/>
    </dgm:pt>
    <dgm:pt modelId="{935989C6-2801-4271-BA00-463FE9C16736}" type="pres">
      <dgm:prSet presAssocID="{5E07B80C-8A1E-4A19-B150-D9277AE9A4F0}" presName="spaceBetweenRectangles" presStyleCnt="0"/>
      <dgm:spPr/>
    </dgm:pt>
    <dgm:pt modelId="{1617BDFE-9DF5-4432-9ABF-A420391B47E3}" type="pres">
      <dgm:prSet presAssocID="{EB3012F8-456A-4DC8-82DD-B03B574B7F10}" presName="parentLin" presStyleCnt="0"/>
      <dgm:spPr/>
    </dgm:pt>
    <dgm:pt modelId="{85483890-6F4D-4D89-94D6-9ADE255570BA}" type="pres">
      <dgm:prSet presAssocID="{EB3012F8-456A-4DC8-82DD-B03B574B7F10}" presName="parentLeftMargin" presStyleLbl="node1" presStyleIdx="1" presStyleCnt="4"/>
      <dgm:spPr/>
      <dgm:t>
        <a:bodyPr/>
        <a:lstStyle/>
        <a:p>
          <a:endParaRPr lang="es-CL"/>
        </a:p>
      </dgm:t>
    </dgm:pt>
    <dgm:pt modelId="{AA1CA4E7-8CD1-444F-A163-1B8F772AE1AB}" type="pres">
      <dgm:prSet presAssocID="{EB3012F8-456A-4DC8-82DD-B03B574B7F10}" presName="parentText" presStyleLbl="node1" presStyleIdx="2" presStyleCnt="4" custScaleX="97494" custScaleY="154257" custLinFactX="13143" custLinFactNeighborX="100000" custLinFactNeighborY="8864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7D11B0F-1886-4209-8A3E-ED4630461B13}" type="pres">
      <dgm:prSet presAssocID="{EB3012F8-456A-4DC8-82DD-B03B574B7F10}" presName="negativeSpace" presStyleCnt="0"/>
      <dgm:spPr/>
    </dgm:pt>
    <dgm:pt modelId="{388DA42A-6718-4F8E-9DFB-646C6F94D5DC}" type="pres">
      <dgm:prSet presAssocID="{EB3012F8-456A-4DC8-82DD-B03B574B7F10}" presName="childText" presStyleLbl="conFgAcc1" presStyleIdx="2" presStyleCnt="4" custLinFactY="-47758" custLinFactNeighborY="-100000">
        <dgm:presLayoutVars>
          <dgm:bulletEnabled val="1"/>
        </dgm:presLayoutVars>
      </dgm:prSet>
      <dgm:spPr/>
    </dgm:pt>
    <dgm:pt modelId="{5B322826-E7FC-4DB9-ADC9-9ED7AE04A0F4}" type="pres">
      <dgm:prSet presAssocID="{BC940C35-9CED-4E49-81E9-1D8B5D8F8D97}" presName="spaceBetweenRectangles" presStyleCnt="0"/>
      <dgm:spPr/>
    </dgm:pt>
    <dgm:pt modelId="{A378FCCF-259E-4663-A526-B596E19F4C89}" type="pres">
      <dgm:prSet presAssocID="{0C1C331C-1BD0-4FEE-9F79-792131E3A7E3}" presName="parentLin" presStyleCnt="0"/>
      <dgm:spPr/>
    </dgm:pt>
    <dgm:pt modelId="{28408CEF-E4FB-4E85-B821-5FB2EC4D10B0}" type="pres">
      <dgm:prSet presAssocID="{0C1C331C-1BD0-4FEE-9F79-792131E3A7E3}" presName="parentLeftMargin" presStyleLbl="node1" presStyleIdx="2" presStyleCnt="4"/>
      <dgm:spPr/>
      <dgm:t>
        <a:bodyPr/>
        <a:lstStyle/>
        <a:p>
          <a:endParaRPr lang="es-CL"/>
        </a:p>
      </dgm:t>
    </dgm:pt>
    <dgm:pt modelId="{28CEC222-AE02-40AD-B6AF-DCD480871CD9}" type="pres">
      <dgm:prSet presAssocID="{0C1C331C-1BD0-4FEE-9F79-792131E3A7E3}" presName="parentText" presStyleLbl="node1" presStyleIdx="3" presStyleCnt="4" custScaleX="102550" custScaleY="147686" custLinFactX="20796" custLinFactNeighborX="100000" custLinFactNeighborY="636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F1C68F-EE70-4840-80B1-931EF6A5B982}" type="pres">
      <dgm:prSet presAssocID="{0C1C331C-1BD0-4FEE-9F79-792131E3A7E3}" presName="negativeSpace" presStyleCnt="0"/>
      <dgm:spPr/>
    </dgm:pt>
    <dgm:pt modelId="{F800493C-67FA-424A-9F0E-CD1C726423E3}" type="pres">
      <dgm:prSet presAssocID="{0C1C331C-1BD0-4FEE-9F79-792131E3A7E3}" presName="childText" presStyleLbl="conFgAcc1" presStyleIdx="3" presStyleCnt="4" custLinFactY="-27468" custLinFactNeighborY="-100000">
        <dgm:presLayoutVars>
          <dgm:bulletEnabled val="1"/>
        </dgm:presLayoutVars>
      </dgm:prSet>
      <dgm:spPr/>
    </dgm:pt>
  </dgm:ptLst>
  <dgm:cxnLst>
    <dgm:cxn modelId="{B08163BD-F98E-4526-A51C-68705F830253}" type="presOf" srcId="{0C1C331C-1BD0-4FEE-9F79-792131E3A7E3}" destId="{28408CEF-E4FB-4E85-B821-5FB2EC4D10B0}" srcOrd="0" destOrd="0" presId="urn:microsoft.com/office/officeart/2005/8/layout/list1"/>
    <dgm:cxn modelId="{5EF14B9D-DCF5-4617-A82E-9012AE6405F4}" type="presOf" srcId="{C02B6039-03A1-4EE9-85C8-01637C7B34D9}" destId="{2578D900-5550-4CB9-A15F-FDEEFA30128C}" srcOrd="0" destOrd="0" presId="urn:microsoft.com/office/officeart/2005/8/layout/list1"/>
    <dgm:cxn modelId="{224FC085-70BF-487A-A9B7-353660AB28A2}" type="presOf" srcId="{EB3012F8-456A-4DC8-82DD-B03B574B7F10}" destId="{85483890-6F4D-4D89-94D6-9ADE255570BA}" srcOrd="0" destOrd="0" presId="urn:microsoft.com/office/officeart/2005/8/layout/list1"/>
    <dgm:cxn modelId="{34885B96-3324-4CBB-9602-8107F41B8561}" type="presOf" srcId="{C02B6039-03A1-4EE9-85C8-01637C7B34D9}" destId="{4463298D-117A-401D-A048-4187B3CEE342}" srcOrd="1" destOrd="0" presId="urn:microsoft.com/office/officeart/2005/8/layout/list1"/>
    <dgm:cxn modelId="{E7F9ABD8-8353-40ED-B0CF-CC5D78140CAA}" srcId="{CE56A51B-0FCC-43A3-B1C9-E2977E6C8180}" destId="{0C1C331C-1BD0-4FEE-9F79-792131E3A7E3}" srcOrd="3" destOrd="0" parTransId="{6E926443-CD7E-4F70-8322-DE55BEBB7D18}" sibTransId="{85512505-9CD5-48E2-9D68-9DB631924135}"/>
    <dgm:cxn modelId="{7BB368E6-B75D-4247-9EBE-1DB9B40F216A}" srcId="{CE56A51B-0FCC-43A3-B1C9-E2977E6C8180}" destId="{EB3012F8-456A-4DC8-82DD-B03B574B7F10}" srcOrd="2" destOrd="0" parTransId="{4125170F-7A64-46AA-97E9-50A3A70B2B83}" sibTransId="{BC940C35-9CED-4E49-81E9-1D8B5D8F8D97}"/>
    <dgm:cxn modelId="{ED48DD09-BF4F-40D6-9CEA-304B4B55FF89}" srcId="{CE56A51B-0FCC-43A3-B1C9-E2977E6C8180}" destId="{65B5E94E-6F0F-4F65-A0DA-E73388A3C33A}" srcOrd="0" destOrd="0" parTransId="{ADD33411-15B3-4199-8177-6E3665629DAF}" sibTransId="{F3F171AC-9DD0-4A5D-8D19-D80810D7406E}"/>
    <dgm:cxn modelId="{73E3A368-8C10-44FB-8FC0-3B6FE67B82BF}" type="presOf" srcId="{CE56A51B-0FCC-43A3-B1C9-E2977E6C8180}" destId="{9F16E638-7D36-4E32-BC92-C0785999C2F1}" srcOrd="0" destOrd="0" presId="urn:microsoft.com/office/officeart/2005/8/layout/list1"/>
    <dgm:cxn modelId="{09F6E658-74F4-496B-8208-B4690CE3B683}" type="presOf" srcId="{0C1C331C-1BD0-4FEE-9F79-792131E3A7E3}" destId="{28CEC222-AE02-40AD-B6AF-DCD480871CD9}" srcOrd="1" destOrd="0" presId="urn:microsoft.com/office/officeart/2005/8/layout/list1"/>
    <dgm:cxn modelId="{01BD02C0-1DFD-4A0B-9597-B737A61A053A}" srcId="{CE56A51B-0FCC-43A3-B1C9-E2977E6C8180}" destId="{C02B6039-03A1-4EE9-85C8-01637C7B34D9}" srcOrd="1" destOrd="0" parTransId="{EF473D0A-F4D2-41DF-9411-87DD6D140693}" sibTransId="{5E07B80C-8A1E-4A19-B150-D9277AE9A4F0}"/>
    <dgm:cxn modelId="{01A11AB5-919A-4BD1-A931-750701603858}" type="presOf" srcId="{65B5E94E-6F0F-4F65-A0DA-E73388A3C33A}" destId="{0519DFCC-89F7-4F29-A598-30F8A4B7F5E3}" srcOrd="1" destOrd="0" presId="urn:microsoft.com/office/officeart/2005/8/layout/list1"/>
    <dgm:cxn modelId="{CA68A263-8560-4C74-9A87-989DF50732A6}" type="presOf" srcId="{EB3012F8-456A-4DC8-82DD-B03B574B7F10}" destId="{AA1CA4E7-8CD1-444F-A163-1B8F772AE1AB}" srcOrd="1" destOrd="0" presId="urn:microsoft.com/office/officeart/2005/8/layout/list1"/>
    <dgm:cxn modelId="{F58EE830-1FE5-4753-9BB1-BFDF5D454A43}" type="presOf" srcId="{65B5E94E-6F0F-4F65-A0DA-E73388A3C33A}" destId="{A4EB1342-DB0B-4F1E-A628-F35F4A363D68}" srcOrd="0" destOrd="0" presId="urn:microsoft.com/office/officeart/2005/8/layout/list1"/>
    <dgm:cxn modelId="{595862A0-0F65-4EDA-949C-0AD7DE419288}" type="presParOf" srcId="{9F16E638-7D36-4E32-BC92-C0785999C2F1}" destId="{D65EF2FC-E78F-45CE-A7B2-3CC794A60608}" srcOrd="0" destOrd="0" presId="urn:microsoft.com/office/officeart/2005/8/layout/list1"/>
    <dgm:cxn modelId="{5E50D834-D6FF-4C41-93E6-C599AFB18175}" type="presParOf" srcId="{D65EF2FC-E78F-45CE-A7B2-3CC794A60608}" destId="{A4EB1342-DB0B-4F1E-A628-F35F4A363D68}" srcOrd="0" destOrd="0" presId="urn:microsoft.com/office/officeart/2005/8/layout/list1"/>
    <dgm:cxn modelId="{80565C41-5231-4C1A-A020-DA7585B9074D}" type="presParOf" srcId="{D65EF2FC-E78F-45CE-A7B2-3CC794A60608}" destId="{0519DFCC-89F7-4F29-A598-30F8A4B7F5E3}" srcOrd="1" destOrd="0" presId="urn:microsoft.com/office/officeart/2005/8/layout/list1"/>
    <dgm:cxn modelId="{83586931-200D-4FED-90C9-DE71C4933D84}" type="presParOf" srcId="{9F16E638-7D36-4E32-BC92-C0785999C2F1}" destId="{B29CAE6C-3471-4FEE-8FFD-9DF8C75E224A}" srcOrd="1" destOrd="0" presId="urn:microsoft.com/office/officeart/2005/8/layout/list1"/>
    <dgm:cxn modelId="{44FFF6D2-7871-4275-952F-F5A1A2943628}" type="presParOf" srcId="{9F16E638-7D36-4E32-BC92-C0785999C2F1}" destId="{B361B298-220B-4DD4-9485-5E4CF25CE611}" srcOrd="2" destOrd="0" presId="urn:microsoft.com/office/officeart/2005/8/layout/list1"/>
    <dgm:cxn modelId="{E501D9EC-358E-4F57-AEA5-FF5D0E7FFADB}" type="presParOf" srcId="{9F16E638-7D36-4E32-BC92-C0785999C2F1}" destId="{31DAD39E-59EC-4762-A81D-7194752A68B8}" srcOrd="3" destOrd="0" presId="urn:microsoft.com/office/officeart/2005/8/layout/list1"/>
    <dgm:cxn modelId="{2BC3D45C-A929-4DD1-979C-D7F858329150}" type="presParOf" srcId="{9F16E638-7D36-4E32-BC92-C0785999C2F1}" destId="{C3BCD5A6-AC33-4AAB-AB9C-DDB4B7BC1EEA}" srcOrd="4" destOrd="0" presId="urn:microsoft.com/office/officeart/2005/8/layout/list1"/>
    <dgm:cxn modelId="{C017C499-2552-44FB-80C0-9F27848633B6}" type="presParOf" srcId="{C3BCD5A6-AC33-4AAB-AB9C-DDB4B7BC1EEA}" destId="{2578D900-5550-4CB9-A15F-FDEEFA30128C}" srcOrd="0" destOrd="0" presId="urn:microsoft.com/office/officeart/2005/8/layout/list1"/>
    <dgm:cxn modelId="{8BE9C1C9-5DC6-4623-96A9-F61CA3884CEC}" type="presParOf" srcId="{C3BCD5A6-AC33-4AAB-AB9C-DDB4B7BC1EEA}" destId="{4463298D-117A-401D-A048-4187B3CEE342}" srcOrd="1" destOrd="0" presId="urn:microsoft.com/office/officeart/2005/8/layout/list1"/>
    <dgm:cxn modelId="{55B8C53E-549A-41B7-954A-6754B65E58B0}" type="presParOf" srcId="{9F16E638-7D36-4E32-BC92-C0785999C2F1}" destId="{5EC38A12-B78F-4798-906D-C0D165ED267F}" srcOrd="5" destOrd="0" presId="urn:microsoft.com/office/officeart/2005/8/layout/list1"/>
    <dgm:cxn modelId="{E7BE4F28-0188-493E-85DC-37C0341BB44A}" type="presParOf" srcId="{9F16E638-7D36-4E32-BC92-C0785999C2F1}" destId="{B8899CE4-9D9C-4936-A074-FC36234B28DC}" srcOrd="6" destOrd="0" presId="urn:microsoft.com/office/officeart/2005/8/layout/list1"/>
    <dgm:cxn modelId="{858C53E5-B181-4843-88B6-A8BF3F37D446}" type="presParOf" srcId="{9F16E638-7D36-4E32-BC92-C0785999C2F1}" destId="{935989C6-2801-4271-BA00-463FE9C16736}" srcOrd="7" destOrd="0" presId="urn:microsoft.com/office/officeart/2005/8/layout/list1"/>
    <dgm:cxn modelId="{E467F99B-5FEE-45D5-A66B-1510E8C171C1}" type="presParOf" srcId="{9F16E638-7D36-4E32-BC92-C0785999C2F1}" destId="{1617BDFE-9DF5-4432-9ABF-A420391B47E3}" srcOrd="8" destOrd="0" presId="urn:microsoft.com/office/officeart/2005/8/layout/list1"/>
    <dgm:cxn modelId="{C51EE90D-6277-4389-BA2E-F3CA769D93F1}" type="presParOf" srcId="{1617BDFE-9DF5-4432-9ABF-A420391B47E3}" destId="{85483890-6F4D-4D89-94D6-9ADE255570BA}" srcOrd="0" destOrd="0" presId="urn:microsoft.com/office/officeart/2005/8/layout/list1"/>
    <dgm:cxn modelId="{C29940B4-B911-442D-ABD0-5FE7E96B7689}" type="presParOf" srcId="{1617BDFE-9DF5-4432-9ABF-A420391B47E3}" destId="{AA1CA4E7-8CD1-444F-A163-1B8F772AE1AB}" srcOrd="1" destOrd="0" presId="urn:microsoft.com/office/officeart/2005/8/layout/list1"/>
    <dgm:cxn modelId="{5DABB90C-392F-4547-9298-6F0949580DEA}" type="presParOf" srcId="{9F16E638-7D36-4E32-BC92-C0785999C2F1}" destId="{87D11B0F-1886-4209-8A3E-ED4630461B13}" srcOrd="9" destOrd="0" presId="urn:microsoft.com/office/officeart/2005/8/layout/list1"/>
    <dgm:cxn modelId="{63C6F789-0D55-48A5-BBBE-B3E29F2E4103}" type="presParOf" srcId="{9F16E638-7D36-4E32-BC92-C0785999C2F1}" destId="{388DA42A-6718-4F8E-9DFB-646C6F94D5DC}" srcOrd="10" destOrd="0" presId="urn:microsoft.com/office/officeart/2005/8/layout/list1"/>
    <dgm:cxn modelId="{59D3007C-71A6-4876-B54E-23C23F675301}" type="presParOf" srcId="{9F16E638-7D36-4E32-BC92-C0785999C2F1}" destId="{5B322826-E7FC-4DB9-ADC9-9ED7AE04A0F4}" srcOrd="11" destOrd="0" presId="urn:microsoft.com/office/officeart/2005/8/layout/list1"/>
    <dgm:cxn modelId="{45C95440-3A72-40FD-BAE6-FB55EB68AD15}" type="presParOf" srcId="{9F16E638-7D36-4E32-BC92-C0785999C2F1}" destId="{A378FCCF-259E-4663-A526-B596E19F4C89}" srcOrd="12" destOrd="0" presId="urn:microsoft.com/office/officeart/2005/8/layout/list1"/>
    <dgm:cxn modelId="{B9504852-11B4-45A0-AF7D-585D3E2BCE90}" type="presParOf" srcId="{A378FCCF-259E-4663-A526-B596E19F4C89}" destId="{28408CEF-E4FB-4E85-B821-5FB2EC4D10B0}" srcOrd="0" destOrd="0" presId="urn:microsoft.com/office/officeart/2005/8/layout/list1"/>
    <dgm:cxn modelId="{3881BCE3-05C2-4CC4-9A6E-77F6B7797D3F}" type="presParOf" srcId="{A378FCCF-259E-4663-A526-B596E19F4C89}" destId="{28CEC222-AE02-40AD-B6AF-DCD480871CD9}" srcOrd="1" destOrd="0" presId="urn:microsoft.com/office/officeart/2005/8/layout/list1"/>
    <dgm:cxn modelId="{33EC2B18-EE4C-428D-9BB0-7877AF9BE528}" type="presParOf" srcId="{9F16E638-7D36-4E32-BC92-C0785999C2F1}" destId="{0FF1C68F-EE70-4840-80B1-931EF6A5B982}" srcOrd="13" destOrd="0" presId="urn:microsoft.com/office/officeart/2005/8/layout/list1"/>
    <dgm:cxn modelId="{2C591447-C485-42C6-95CF-A997F021E71C}" type="presParOf" srcId="{9F16E638-7D36-4E32-BC92-C0785999C2F1}" destId="{F800493C-67FA-424A-9F0E-CD1C726423E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83974D-AFCF-4734-86A7-B40D45B92533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4CB620B5-F15D-4C88-9F7E-301930F07651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L" sz="3200" dirty="0" smtClean="0"/>
            <a:t>Potestades </a:t>
          </a:r>
        </a:p>
        <a:p>
          <a:pPr>
            <a:lnSpc>
              <a:spcPct val="100000"/>
            </a:lnSpc>
          </a:pPr>
          <a:r>
            <a:rPr lang="es-CL" sz="3200" dirty="0" smtClean="0"/>
            <a:t>del</a:t>
          </a:r>
        </a:p>
        <a:p>
          <a:pPr>
            <a:lnSpc>
              <a:spcPct val="100000"/>
            </a:lnSpc>
          </a:pPr>
          <a:r>
            <a:rPr lang="es-CL" sz="3200" dirty="0" smtClean="0"/>
            <a:t> organismo</a:t>
          </a:r>
          <a:endParaRPr lang="es-CL" sz="3200" dirty="0"/>
        </a:p>
      </dgm:t>
    </dgm:pt>
    <dgm:pt modelId="{A8B0B385-113F-4DE0-874C-28A633DCEF88}" type="parTrans" cxnId="{5CDEE829-2A66-4B40-9041-9970BDF8C495}">
      <dgm:prSet/>
      <dgm:spPr/>
      <dgm:t>
        <a:bodyPr/>
        <a:lstStyle/>
        <a:p>
          <a:endParaRPr lang="es-CL"/>
        </a:p>
      </dgm:t>
    </dgm:pt>
    <dgm:pt modelId="{565316FA-00AB-4470-B6B9-B8376CB7D7BC}" type="sibTrans" cxnId="{5CDEE829-2A66-4B40-9041-9970BDF8C495}">
      <dgm:prSet/>
      <dgm:spPr/>
      <dgm:t>
        <a:bodyPr/>
        <a:lstStyle/>
        <a:p>
          <a:endParaRPr lang="es-CL"/>
        </a:p>
      </dgm:t>
    </dgm:pt>
    <dgm:pt modelId="{661136B3-6A57-42F4-A5CC-7A559220E87B}">
      <dgm:prSet phldrT="[Texto]" custT="1"/>
      <dgm:spPr/>
      <dgm:t>
        <a:bodyPr anchor="ctr"/>
        <a:lstStyle/>
        <a:p>
          <a:r>
            <a:rPr lang="es-CL" sz="2000" b="0" dirty="0" smtClean="0"/>
            <a:t>Todo tipo de atribuciones</a:t>
          </a:r>
          <a:endParaRPr lang="es-CL" sz="2000" b="0" dirty="0"/>
        </a:p>
      </dgm:t>
    </dgm:pt>
    <dgm:pt modelId="{1B16D008-5564-47B8-B634-678136DBE8E5}" type="parTrans" cxnId="{F88C901E-508A-47E3-96A9-0C403C2B312F}">
      <dgm:prSet/>
      <dgm:spPr/>
      <dgm:t>
        <a:bodyPr/>
        <a:lstStyle/>
        <a:p>
          <a:endParaRPr lang="es-CL"/>
        </a:p>
      </dgm:t>
    </dgm:pt>
    <dgm:pt modelId="{22BC5D02-8C05-4AF8-BAA6-7E95AA609F3B}" type="sibTrans" cxnId="{F88C901E-508A-47E3-96A9-0C403C2B312F}">
      <dgm:prSet/>
      <dgm:spPr/>
      <dgm:t>
        <a:bodyPr/>
        <a:lstStyle/>
        <a:p>
          <a:endParaRPr lang="es-CL"/>
        </a:p>
      </dgm:t>
    </dgm:pt>
    <dgm:pt modelId="{51A146ED-B331-45C3-9452-F67DF7DE4590}">
      <dgm:prSet phldrT="[Texto]" custT="1"/>
      <dgm:spPr/>
      <dgm:t>
        <a:bodyPr anchor="ctr"/>
        <a:lstStyle/>
        <a:p>
          <a:r>
            <a:rPr lang="es-CL" sz="2000" b="0" dirty="0" smtClean="0"/>
            <a:t>Artículo que las establece (art. 3, 4 y 5 de LOC de Municipalidades</a:t>
          </a:r>
          <a:r>
            <a:rPr lang="es-CL" sz="1600" b="0" dirty="0" smtClean="0"/>
            <a:t>)</a:t>
          </a:r>
          <a:endParaRPr lang="es-CL" sz="1600" b="0" dirty="0"/>
        </a:p>
      </dgm:t>
    </dgm:pt>
    <dgm:pt modelId="{24956BB1-2C04-457A-A170-1B8338704ECB}" type="parTrans" cxnId="{7CC59B6E-C181-4FF9-B502-4C46A1E564D8}">
      <dgm:prSet/>
      <dgm:spPr/>
      <dgm:t>
        <a:bodyPr/>
        <a:lstStyle/>
        <a:p>
          <a:endParaRPr lang="es-CL"/>
        </a:p>
      </dgm:t>
    </dgm:pt>
    <dgm:pt modelId="{4233ECCD-B2A5-4A2F-A7D2-D2BF2FE9CC7C}" type="sibTrans" cxnId="{7CC59B6E-C181-4FF9-B502-4C46A1E564D8}">
      <dgm:prSet/>
      <dgm:spPr/>
      <dgm:t>
        <a:bodyPr/>
        <a:lstStyle/>
        <a:p>
          <a:endParaRPr lang="es-CL"/>
        </a:p>
      </dgm:t>
    </dgm:pt>
    <dgm:pt modelId="{0DD319CC-4B28-4300-A5DE-867D66BDA083}">
      <dgm:prSet phldrT="[Texto]" custT="1"/>
      <dgm:spPr/>
      <dgm:t>
        <a:bodyPr/>
        <a:lstStyle/>
        <a:p>
          <a:r>
            <a:rPr lang="es-CL" sz="3200" dirty="0" smtClean="0"/>
            <a:t>Marco </a:t>
          </a:r>
        </a:p>
        <a:p>
          <a:r>
            <a:rPr lang="es-CL" sz="3200" dirty="0" smtClean="0"/>
            <a:t>Normativo</a:t>
          </a:r>
          <a:endParaRPr lang="es-CL" sz="3200" dirty="0"/>
        </a:p>
      </dgm:t>
    </dgm:pt>
    <dgm:pt modelId="{CABA7F76-0249-4395-9926-BF8A3EB79818}" type="parTrans" cxnId="{242730CA-DE10-47BD-B228-5FA4FB409D82}">
      <dgm:prSet/>
      <dgm:spPr/>
      <dgm:t>
        <a:bodyPr/>
        <a:lstStyle/>
        <a:p>
          <a:endParaRPr lang="es-CL"/>
        </a:p>
      </dgm:t>
    </dgm:pt>
    <dgm:pt modelId="{6FC73393-6413-4511-853C-F98553FC4BD4}" type="sibTrans" cxnId="{242730CA-DE10-47BD-B228-5FA4FB409D82}">
      <dgm:prSet/>
      <dgm:spPr/>
      <dgm:t>
        <a:bodyPr/>
        <a:lstStyle/>
        <a:p>
          <a:endParaRPr lang="es-CL"/>
        </a:p>
      </dgm:t>
    </dgm:pt>
    <dgm:pt modelId="{A58A0094-38F1-4271-9679-ACDD26541925}">
      <dgm:prSet phldrT="[Texto]"/>
      <dgm:spPr/>
      <dgm:t>
        <a:bodyPr anchor="ctr"/>
        <a:lstStyle/>
        <a:p>
          <a:r>
            <a:rPr lang="es-CL" b="0" dirty="0" smtClean="0"/>
            <a:t>Todo tipo de normas</a:t>
          </a:r>
          <a:endParaRPr lang="es-CL" b="0" dirty="0"/>
        </a:p>
      </dgm:t>
    </dgm:pt>
    <dgm:pt modelId="{E44CA146-7223-4A8E-A498-747184AAC911}" type="parTrans" cxnId="{4AE8D799-1687-4EA1-AF79-94472E997C97}">
      <dgm:prSet/>
      <dgm:spPr/>
      <dgm:t>
        <a:bodyPr/>
        <a:lstStyle/>
        <a:p>
          <a:endParaRPr lang="es-CL"/>
        </a:p>
      </dgm:t>
    </dgm:pt>
    <dgm:pt modelId="{EEC1250B-A0F9-4A16-BF1C-CF767B83C589}" type="sibTrans" cxnId="{4AE8D799-1687-4EA1-AF79-94472E997C97}">
      <dgm:prSet/>
      <dgm:spPr/>
      <dgm:t>
        <a:bodyPr/>
        <a:lstStyle/>
        <a:p>
          <a:endParaRPr lang="es-CL"/>
        </a:p>
      </dgm:t>
    </dgm:pt>
    <dgm:pt modelId="{B37677C0-DBBF-4E47-9CF0-39618294534F}">
      <dgm:prSet phldrT="[Texto]"/>
      <dgm:spPr/>
      <dgm:t>
        <a:bodyPr anchor="ctr"/>
        <a:lstStyle/>
        <a:p>
          <a:r>
            <a:rPr lang="es-CL" b="0" dirty="0" smtClean="0"/>
            <a:t>NO la normativa de general aplicación al sector público</a:t>
          </a:r>
          <a:endParaRPr lang="es-CL" b="0" dirty="0"/>
        </a:p>
      </dgm:t>
    </dgm:pt>
    <dgm:pt modelId="{E3D05905-311B-4448-8B14-CDA3C3BE74B7}" type="parTrans" cxnId="{8C66CB15-C3FD-400C-AAF9-A83017F7AAF8}">
      <dgm:prSet/>
      <dgm:spPr/>
      <dgm:t>
        <a:bodyPr/>
        <a:lstStyle/>
        <a:p>
          <a:endParaRPr lang="es-ES"/>
        </a:p>
      </dgm:t>
    </dgm:pt>
    <dgm:pt modelId="{7C1D97A3-0098-4323-9EEC-EAA7DADC9BF6}" type="sibTrans" cxnId="{8C66CB15-C3FD-400C-AAF9-A83017F7AAF8}">
      <dgm:prSet/>
      <dgm:spPr/>
      <dgm:t>
        <a:bodyPr/>
        <a:lstStyle/>
        <a:p>
          <a:endParaRPr lang="es-ES"/>
        </a:p>
      </dgm:t>
    </dgm:pt>
    <dgm:pt modelId="{2F14C6E6-3090-47A9-AAB0-0D7252507DC8}">
      <dgm:prSet phldrT="[Texto]"/>
      <dgm:spPr/>
      <dgm:t>
        <a:bodyPr anchor="ctr"/>
        <a:lstStyle/>
        <a:p>
          <a:r>
            <a:rPr lang="es-CL" b="0" dirty="0" smtClean="0"/>
            <a:t> 2)Normas sobre potestades</a:t>
          </a:r>
          <a:endParaRPr lang="es-CL" b="0" dirty="0"/>
        </a:p>
      </dgm:t>
    </dgm:pt>
    <dgm:pt modelId="{C6830983-3D18-4B4A-BBEE-D73A6E4F0A8E}" type="parTrans" cxnId="{0193ECE7-440D-4392-B74D-89E06D2E6EB4}">
      <dgm:prSet/>
      <dgm:spPr/>
      <dgm:t>
        <a:bodyPr/>
        <a:lstStyle/>
        <a:p>
          <a:endParaRPr lang="es-CL"/>
        </a:p>
      </dgm:t>
    </dgm:pt>
    <dgm:pt modelId="{A0AB4DCD-3CAE-4D81-B43C-BB77540F7166}" type="sibTrans" cxnId="{0193ECE7-440D-4392-B74D-89E06D2E6EB4}">
      <dgm:prSet/>
      <dgm:spPr/>
      <dgm:t>
        <a:bodyPr/>
        <a:lstStyle/>
        <a:p>
          <a:endParaRPr lang="es-CL"/>
        </a:p>
      </dgm:t>
    </dgm:pt>
    <dgm:pt modelId="{2F4210DF-A20F-45C9-9C5B-134E9425C508}">
      <dgm:prSet phldrT="[Texto]"/>
      <dgm:spPr/>
      <dgm:t>
        <a:bodyPr anchor="ctr"/>
        <a:lstStyle/>
        <a:p>
          <a:r>
            <a:rPr lang="es-CL" b="0" smtClean="0"/>
            <a:t> </a:t>
          </a:r>
          <a:r>
            <a:rPr lang="es-CL" b="0" dirty="0" smtClean="0"/>
            <a:t>1)Normas orgánicas del organismo</a:t>
          </a:r>
          <a:endParaRPr lang="es-CL" b="0" dirty="0"/>
        </a:p>
      </dgm:t>
    </dgm:pt>
    <dgm:pt modelId="{EA35A570-F460-4790-8E1B-D14BEC5EAE40}" type="parTrans" cxnId="{8682CBC7-A292-4EA0-8132-1F16D3581BB3}">
      <dgm:prSet/>
      <dgm:spPr/>
    </dgm:pt>
    <dgm:pt modelId="{B953B71A-22A2-4D9D-A3FE-EAB6A928D121}" type="sibTrans" cxnId="{8682CBC7-A292-4EA0-8132-1F16D3581BB3}">
      <dgm:prSet/>
      <dgm:spPr/>
    </dgm:pt>
    <dgm:pt modelId="{266F1234-6624-4FAD-8F0A-F18405965D09}" type="pres">
      <dgm:prSet presAssocID="{E983974D-AFCF-4734-86A7-B40D45B9253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EFEF180-FA00-452F-9857-0B26E9063FBB}" type="pres">
      <dgm:prSet presAssocID="{4CB620B5-F15D-4C88-9F7E-301930F07651}" presName="linNode" presStyleCnt="0"/>
      <dgm:spPr/>
      <dgm:t>
        <a:bodyPr/>
        <a:lstStyle/>
        <a:p>
          <a:endParaRPr lang="es-ES"/>
        </a:p>
      </dgm:t>
    </dgm:pt>
    <dgm:pt modelId="{1B6AE5AA-138C-4E5C-AFC0-2F6B19DDC209}" type="pres">
      <dgm:prSet presAssocID="{4CB620B5-F15D-4C88-9F7E-301930F07651}" presName="parentShp" presStyleLbl="node1" presStyleIdx="0" presStyleCnt="2" custScaleX="91378" custLinFactNeighborX="-1548" custLinFactNeighborY="-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4DF43B-956F-4643-B4F8-A6E1FCB1A0D0}" type="pres">
      <dgm:prSet presAssocID="{4CB620B5-F15D-4C88-9F7E-301930F0765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FE955F-543C-45AB-960F-335768D39373}" type="pres">
      <dgm:prSet presAssocID="{565316FA-00AB-4470-B6B9-B8376CB7D7BC}" presName="spacing" presStyleCnt="0"/>
      <dgm:spPr/>
      <dgm:t>
        <a:bodyPr/>
        <a:lstStyle/>
        <a:p>
          <a:endParaRPr lang="es-ES"/>
        </a:p>
      </dgm:t>
    </dgm:pt>
    <dgm:pt modelId="{1A43ABBC-31E2-4899-9540-3AF476D6DACE}" type="pres">
      <dgm:prSet presAssocID="{0DD319CC-4B28-4300-A5DE-867D66BDA083}" presName="linNode" presStyleCnt="0"/>
      <dgm:spPr/>
      <dgm:t>
        <a:bodyPr/>
        <a:lstStyle/>
        <a:p>
          <a:endParaRPr lang="es-ES"/>
        </a:p>
      </dgm:t>
    </dgm:pt>
    <dgm:pt modelId="{3C46F2EE-E727-4953-95C1-7192B916C8A8}" type="pres">
      <dgm:prSet presAssocID="{0DD319CC-4B28-4300-A5DE-867D66BDA083}" presName="parentShp" presStyleLbl="node1" presStyleIdx="1" presStyleCnt="2" custScaleX="87028" custLinFactNeighborX="-1548" custLinFactNeighborY="-34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FAE0BB-7EEF-45D5-8ED1-6C2EF6D81926}" type="pres">
      <dgm:prSet presAssocID="{0DD319CC-4B28-4300-A5DE-867D66BDA08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F5DC11-DA9B-40F1-B531-11924CEC491B}" type="presOf" srcId="{51A146ED-B331-45C3-9452-F67DF7DE4590}" destId="{454DF43B-956F-4643-B4F8-A6E1FCB1A0D0}" srcOrd="0" destOrd="1" presId="urn:microsoft.com/office/officeart/2005/8/layout/vList6"/>
    <dgm:cxn modelId="{2E8C057D-2EE7-471A-AB2D-0054EF10D08A}" type="presOf" srcId="{661136B3-6A57-42F4-A5CC-7A559220E87B}" destId="{454DF43B-956F-4643-B4F8-A6E1FCB1A0D0}" srcOrd="0" destOrd="0" presId="urn:microsoft.com/office/officeart/2005/8/layout/vList6"/>
    <dgm:cxn modelId="{8682CBC7-A292-4EA0-8132-1F16D3581BB3}" srcId="{0DD319CC-4B28-4300-A5DE-867D66BDA083}" destId="{2F4210DF-A20F-45C9-9C5B-134E9425C508}" srcOrd="1" destOrd="0" parTransId="{EA35A570-F460-4790-8E1B-D14BEC5EAE40}" sibTransId="{B953B71A-22A2-4D9D-A3FE-EAB6A928D121}"/>
    <dgm:cxn modelId="{4AE8D799-1687-4EA1-AF79-94472E997C97}" srcId="{0DD319CC-4B28-4300-A5DE-867D66BDA083}" destId="{A58A0094-38F1-4271-9679-ACDD26541925}" srcOrd="0" destOrd="0" parTransId="{E44CA146-7223-4A8E-A498-747184AAC911}" sibTransId="{EEC1250B-A0F9-4A16-BF1C-CF767B83C589}"/>
    <dgm:cxn modelId="{242730CA-DE10-47BD-B228-5FA4FB409D82}" srcId="{E983974D-AFCF-4734-86A7-B40D45B92533}" destId="{0DD319CC-4B28-4300-A5DE-867D66BDA083}" srcOrd="1" destOrd="0" parTransId="{CABA7F76-0249-4395-9926-BF8A3EB79818}" sibTransId="{6FC73393-6413-4511-853C-F98553FC4BD4}"/>
    <dgm:cxn modelId="{A5D65CED-DA29-456D-9C42-275F58F16B36}" type="presOf" srcId="{0DD319CC-4B28-4300-A5DE-867D66BDA083}" destId="{3C46F2EE-E727-4953-95C1-7192B916C8A8}" srcOrd="0" destOrd="0" presId="urn:microsoft.com/office/officeart/2005/8/layout/vList6"/>
    <dgm:cxn modelId="{8C66CB15-C3FD-400C-AAF9-A83017F7AAF8}" srcId="{0DD319CC-4B28-4300-A5DE-867D66BDA083}" destId="{B37677C0-DBBF-4E47-9CF0-39618294534F}" srcOrd="3" destOrd="0" parTransId="{E3D05905-311B-4448-8B14-CDA3C3BE74B7}" sibTransId="{7C1D97A3-0098-4323-9EEC-EAA7DADC9BF6}"/>
    <dgm:cxn modelId="{7CC59B6E-C181-4FF9-B502-4C46A1E564D8}" srcId="{4CB620B5-F15D-4C88-9F7E-301930F07651}" destId="{51A146ED-B331-45C3-9452-F67DF7DE4590}" srcOrd="1" destOrd="0" parTransId="{24956BB1-2C04-457A-A170-1B8338704ECB}" sibTransId="{4233ECCD-B2A5-4A2F-A7D2-D2BF2FE9CC7C}"/>
    <dgm:cxn modelId="{B0CB8114-D603-49E3-82DC-F4BF047A628A}" type="presOf" srcId="{E983974D-AFCF-4734-86A7-B40D45B92533}" destId="{266F1234-6624-4FAD-8F0A-F18405965D09}" srcOrd="0" destOrd="0" presId="urn:microsoft.com/office/officeart/2005/8/layout/vList6"/>
    <dgm:cxn modelId="{3DCDFFA2-D37E-426D-986C-5195B69C5E40}" type="presOf" srcId="{2F4210DF-A20F-45C9-9C5B-134E9425C508}" destId="{8CFAE0BB-7EEF-45D5-8ED1-6C2EF6D81926}" srcOrd="0" destOrd="1" presId="urn:microsoft.com/office/officeart/2005/8/layout/vList6"/>
    <dgm:cxn modelId="{5CDEE829-2A66-4B40-9041-9970BDF8C495}" srcId="{E983974D-AFCF-4734-86A7-B40D45B92533}" destId="{4CB620B5-F15D-4C88-9F7E-301930F07651}" srcOrd="0" destOrd="0" parTransId="{A8B0B385-113F-4DE0-874C-28A633DCEF88}" sibTransId="{565316FA-00AB-4470-B6B9-B8376CB7D7BC}"/>
    <dgm:cxn modelId="{10384F0A-CEAE-40E7-9C73-BAE15C107A8F}" type="presOf" srcId="{B37677C0-DBBF-4E47-9CF0-39618294534F}" destId="{8CFAE0BB-7EEF-45D5-8ED1-6C2EF6D81926}" srcOrd="0" destOrd="3" presId="urn:microsoft.com/office/officeart/2005/8/layout/vList6"/>
    <dgm:cxn modelId="{191EAD76-3232-4017-B5DF-B47C43E61814}" type="presOf" srcId="{A58A0094-38F1-4271-9679-ACDD26541925}" destId="{8CFAE0BB-7EEF-45D5-8ED1-6C2EF6D81926}" srcOrd="0" destOrd="0" presId="urn:microsoft.com/office/officeart/2005/8/layout/vList6"/>
    <dgm:cxn modelId="{47E1FC7A-F4C3-4EA3-A56F-4EDEA48B15EA}" type="presOf" srcId="{4CB620B5-F15D-4C88-9F7E-301930F07651}" destId="{1B6AE5AA-138C-4E5C-AFC0-2F6B19DDC209}" srcOrd="0" destOrd="0" presId="urn:microsoft.com/office/officeart/2005/8/layout/vList6"/>
    <dgm:cxn modelId="{1C1B724F-AE55-48F9-9E7E-0BC6B5947CF5}" type="presOf" srcId="{2F14C6E6-3090-47A9-AAB0-0D7252507DC8}" destId="{8CFAE0BB-7EEF-45D5-8ED1-6C2EF6D81926}" srcOrd="0" destOrd="2" presId="urn:microsoft.com/office/officeart/2005/8/layout/vList6"/>
    <dgm:cxn modelId="{0193ECE7-440D-4392-B74D-89E06D2E6EB4}" srcId="{0DD319CC-4B28-4300-A5DE-867D66BDA083}" destId="{2F14C6E6-3090-47A9-AAB0-0D7252507DC8}" srcOrd="2" destOrd="0" parTransId="{C6830983-3D18-4B4A-BBEE-D73A6E4F0A8E}" sibTransId="{A0AB4DCD-3CAE-4D81-B43C-BB77540F7166}"/>
    <dgm:cxn modelId="{F88C901E-508A-47E3-96A9-0C403C2B312F}" srcId="{4CB620B5-F15D-4C88-9F7E-301930F07651}" destId="{661136B3-6A57-42F4-A5CC-7A559220E87B}" srcOrd="0" destOrd="0" parTransId="{1B16D008-5564-47B8-B634-678136DBE8E5}" sibTransId="{22BC5D02-8C05-4AF8-BAA6-7E95AA609F3B}"/>
    <dgm:cxn modelId="{73B6311D-BF1C-4B2A-9255-865991C8417C}" type="presParOf" srcId="{266F1234-6624-4FAD-8F0A-F18405965D09}" destId="{8EFEF180-FA00-452F-9857-0B26E9063FBB}" srcOrd="0" destOrd="0" presId="urn:microsoft.com/office/officeart/2005/8/layout/vList6"/>
    <dgm:cxn modelId="{DF876382-49B5-42A2-ADE6-3580BB5E6932}" type="presParOf" srcId="{8EFEF180-FA00-452F-9857-0B26E9063FBB}" destId="{1B6AE5AA-138C-4E5C-AFC0-2F6B19DDC209}" srcOrd="0" destOrd="0" presId="urn:microsoft.com/office/officeart/2005/8/layout/vList6"/>
    <dgm:cxn modelId="{9E55C418-B5B1-49BF-B428-D703405BFFED}" type="presParOf" srcId="{8EFEF180-FA00-452F-9857-0B26E9063FBB}" destId="{454DF43B-956F-4643-B4F8-A6E1FCB1A0D0}" srcOrd="1" destOrd="0" presId="urn:microsoft.com/office/officeart/2005/8/layout/vList6"/>
    <dgm:cxn modelId="{3B07F1EE-6EB5-4C93-A2DF-05D16D47344B}" type="presParOf" srcId="{266F1234-6624-4FAD-8F0A-F18405965D09}" destId="{20FE955F-543C-45AB-960F-335768D39373}" srcOrd="1" destOrd="0" presId="urn:microsoft.com/office/officeart/2005/8/layout/vList6"/>
    <dgm:cxn modelId="{6B3E0D80-0835-4EC4-9C94-AE8B2A0CBBD5}" type="presParOf" srcId="{266F1234-6624-4FAD-8F0A-F18405965D09}" destId="{1A43ABBC-31E2-4899-9540-3AF476D6DACE}" srcOrd="2" destOrd="0" presId="urn:microsoft.com/office/officeart/2005/8/layout/vList6"/>
    <dgm:cxn modelId="{466AAC6C-03C7-449B-BF98-A213C711271E}" type="presParOf" srcId="{1A43ABBC-31E2-4899-9540-3AF476D6DACE}" destId="{3C46F2EE-E727-4953-95C1-7192B916C8A8}" srcOrd="0" destOrd="0" presId="urn:microsoft.com/office/officeart/2005/8/layout/vList6"/>
    <dgm:cxn modelId="{BB4477D2-DADD-45D2-B5F5-B74155F3350D}" type="presParOf" srcId="{1A43ABBC-31E2-4899-9540-3AF476D6DACE}" destId="{8CFAE0BB-7EEF-45D5-8ED1-6C2EF6D819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0C3FDB-8E36-4A6A-8E93-1944A17BF92F}" type="doc">
      <dgm:prSet loTypeId="urn:microsoft.com/office/officeart/2008/layout/VerticalCurvedList" loCatId="list" qsTypeId="urn:microsoft.com/office/officeart/2005/8/quickstyle/3d3" qsCatId="3D" csTypeId="urn:microsoft.com/office/officeart/2005/8/colors/colorful4" csCatId="colorful" phldr="1"/>
      <dgm:spPr/>
    </dgm:pt>
    <dgm:pt modelId="{1E69174E-07BF-4FF0-B2C0-EFDD8DA6E4A0}">
      <dgm:prSet phldrT="[Texto]" custT="1"/>
      <dgm:spPr/>
      <dgm:t>
        <a:bodyPr/>
        <a:lstStyle/>
        <a:p>
          <a:r>
            <a:rPr lang="es-CL" sz="2400" b="1" dirty="0" smtClean="0"/>
            <a:t>   Unidades, órganos y dependencias (art. 31 </a:t>
          </a:r>
          <a:r>
            <a:rPr lang="es-CL" sz="2400" b="1" dirty="0" err="1" smtClean="0"/>
            <a:t>LOCM</a:t>
          </a:r>
          <a:r>
            <a:rPr lang="es-CL" sz="2400" b="1" dirty="0" smtClean="0"/>
            <a:t>) </a:t>
          </a:r>
          <a:endParaRPr lang="es-CL" sz="2400" b="1" dirty="0"/>
        </a:p>
      </dgm:t>
    </dgm:pt>
    <dgm:pt modelId="{30C1DD78-13F4-493C-ACF9-B11D3A6EA065}" type="parTrans" cxnId="{4F594281-995A-48E6-A8FC-BEAFC1E94146}">
      <dgm:prSet/>
      <dgm:spPr/>
      <dgm:t>
        <a:bodyPr/>
        <a:lstStyle/>
        <a:p>
          <a:endParaRPr lang="es-CL"/>
        </a:p>
      </dgm:t>
    </dgm:pt>
    <dgm:pt modelId="{F9B63E07-52F2-4A9E-9186-909FCC11D71B}" type="sibTrans" cxnId="{4F594281-995A-48E6-A8FC-BEAFC1E94146}">
      <dgm:prSet/>
      <dgm:spPr/>
      <dgm:t>
        <a:bodyPr/>
        <a:lstStyle/>
        <a:p>
          <a:endParaRPr lang="es-CL"/>
        </a:p>
      </dgm:t>
    </dgm:pt>
    <dgm:pt modelId="{312D1A98-325A-48F6-B0DD-688AEF86443C}">
      <dgm:prSet phldrT="[Texto]" custT="1"/>
      <dgm:spPr/>
      <dgm:t>
        <a:bodyPr/>
        <a:lstStyle/>
        <a:p>
          <a:r>
            <a:rPr lang="es-CL" sz="2400" b="1" dirty="0" smtClean="0"/>
            <a:t>Otorgadas por ley</a:t>
          </a:r>
        </a:p>
        <a:p>
          <a:r>
            <a:rPr lang="es-CL" sz="2400" b="1" dirty="0" smtClean="0"/>
            <a:t>Indicación del artículo y link al documento</a:t>
          </a:r>
        </a:p>
      </dgm:t>
    </dgm:pt>
    <dgm:pt modelId="{4CF5FC89-F6E7-4D84-8BA0-439373825457}" type="parTrans" cxnId="{74157945-E02B-404E-B231-E05343D16A75}">
      <dgm:prSet/>
      <dgm:spPr/>
      <dgm:t>
        <a:bodyPr/>
        <a:lstStyle/>
        <a:p>
          <a:endParaRPr lang="es-CL"/>
        </a:p>
      </dgm:t>
    </dgm:pt>
    <dgm:pt modelId="{A0C667F1-E66C-433C-ADAA-2E2D4B4AF3BC}" type="sibTrans" cxnId="{74157945-E02B-404E-B231-E05343D16A75}">
      <dgm:prSet/>
      <dgm:spPr/>
      <dgm:t>
        <a:bodyPr/>
        <a:lstStyle/>
        <a:p>
          <a:endParaRPr lang="es-CL"/>
        </a:p>
      </dgm:t>
    </dgm:pt>
    <dgm:pt modelId="{610662DD-7368-4A60-A7FD-2A46D6EA0BFB}">
      <dgm:prSet phldrT="[Texto]" custT="1"/>
      <dgm:spPr/>
      <dgm:t>
        <a:bodyPr/>
        <a:lstStyle/>
        <a:p>
          <a:r>
            <a:rPr lang="es-CL" sz="2000" b="1" dirty="0" smtClean="0"/>
            <a:t>Organigrama interactivo</a:t>
          </a:r>
        </a:p>
        <a:p>
          <a:r>
            <a:rPr lang="es-CL" sz="2000" b="1" dirty="0" smtClean="0"/>
            <a:t>Otras normas que atribuyan funciones</a:t>
          </a:r>
        </a:p>
        <a:p>
          <a:r>
            <a:rPr lang="es-CL" sz="2000" b="1" dirty="0" smtClean="0"/>
            <a:t>Nombre de la jefatura de la División, Dirección, Unidad.</a:t>
          </a:r>
          <a:endParaRPr lang="es-CL" sz="2000" b="1" dirty="0"/>
        </a:p>
      </dgm:t>
    </dgm:pt>
    <dgm:pt modelId="{C877A7BD-F075-4CB6-BACE-10F799BB3DFA}" type="parTrans" cxnId="{86AD8BA9-D406-411F-9E06-074F1416AE8E}">
      <dgm:prSet/>
      <dgm:spPr/>
      <dgm:t>
        <a:bodyPr/>
        <a:lstStyle/>
        <a:p>
          <a:endParaRPr lang="es-CL"/>
        </a:p>
      </dgm:t>
    </dgm:pt>
    <dgm:pt modelId="{04863FD2-5B95-42F9-AD20-8CA2AFCC4D66}" type="sibTrans" cxnId="{86AD8BA9-D406-411F-9E06-074F1416AE8E}">
      <dgm:prSet/>
      <dgm:spPr/>
      <dgm:t>
        <a:bodyPr/>
        <a:lstStyle/>
        <a:p>
          <a:endParaRPr lang="es-CL"/>
        </a:p>
      </dgm:t>
    </dgm:pt>
    <dgm:pt modelId="{5D8CA083-C251-462C-B3AE-A9A6461BB37B}" type="pres">
      <dgm:prSet presAssocID="{4A0C3FDB-8E36-4A6A-8E93-1944A17BF92F}" presName="Name0" presStyleCnt="0">
        <dgm:presLayoutVars>
          <dgm:chMax val="7"/>
          <dgm:chPref val="7"/>
          <dgm:dir/>
        </dgm:presLayoutVars>
      </dgm:prSet>
      <dgm:spPr/>
    </dgm:pt>
    <dgm:pt modelId="{F224BA80-588F-4D8D-89E5-D88650344959}" type="pres">
      <dgm:prSet presAssocID="{4A0C3FDB-8E36-4A6A-8E93-1944A17BF92F}" presName="Name1" presStyleCnt="0"/>
      <dgm:spPr/>
    </dgm:pt>
    <dgm:pt modelId="{029F5C42-8499-4ABE-9EEC-2301CAE1B0AB}" type="pres">
      <dgm:prSet presAssocID="{4A0C3FDB-8E36-4A6A-8E93-1944A17BF92F}" presName="cycle" presStyleCnt="0"/>
      <dgm:spPr/>
    </dgm:pt>
    <dgm:pt modelId="{1FD6DD20-B721-4707-8FF1-9B46EC7B0EF5}" type="pres">
      <dgm:prSet presAssocID="{4A0C3FDB-8E36-4A6A-8E93-1944A17BF92F}" presName="srcNode" presStyleLbl="node1" presStyleIdx="0" presStyleCnt="3"/>
      <dgm:spPr/>
    </dgm:pt>
    <dgm:pt modelId="{AC97962A-E22B-46C0-8F71-CF3377CA44B9}" type="pres">
      <dgm:prSet presAssocID="{4A0C3FDB-8E36-4A6A-8E93-1944A17BF92F}" presName="conn" presStyleLbl="parChTrans1D2" presStyleIdx="0" presStyleCnt="1"/>
      <dgm:spPr/>
      <dgm:t>
        <a:bodyPr/>
        <a:lstStyle/>
        <a:p>
          <a:endParaRPr lang="es-CL"/>
        </a:p>
      </dgm:t>
    </dgm:pt>
    <dgm:pt modelId="{E0A36F06-51A2-454D-9014-D0532907F5EE}" type="pres">
      <dgm:prSet presAssocID="{4A0C3FDB-8E36-4A6A-8E93-1944A17BF92F}" presName="extraNode" presStyleLbl="node1" presStyleIdx="0" presStyleCnt="3"/>
      <dgm:spPr/>
    </dgm:pt>
    <dgm:pt modelId="{A0AE11D9-D8F8-4943-91C6-AC274A33A8E7}" type="pres">
      <dgm:prSet presAssocID="{4A0C3FDB-8E36-4A6A-8E93-1944A17BF92F}" presName="dstNode" presStyleLbl="node1" presStyleIdx="0" presStyleCnt="3"/>
      <dgm:spPr/>
    </dgm:pt>
    <dgm:pt modelId="{C3A12830-1162-4054-B556-AE6BF3B5A9F8}" type="pres">
      <dgm:prSet presAssocID="{1E69174E-07BF-4FF0-B2C0-EFDD8DA6E4A0}" presName="text_1" presStyleLbl="node1" presStyleIdx="0" presStyleCnt="3" custLinFactNeighborX="667" custLinFactNeighborY="-975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FD7796-9B17-4DC5-B67B-392528CBAAAC}" type="pres">
      <dgm:prSet presAssocID="{1E69174E-07BF-4FF0-B2C0-EFDD8DA6E4A0}" presName="accent_1" presStyleCnt="0"/>
      <dgm:spPr/>
    </dgm:pt>
    <dgm:pt modelId="{03E2A301-C3C4-4639-96B4-659BFCD20A03}" type="pres">
      <dgm:prSet presAssocID="{1E69174E-07BF-4FF0-B2C0-EFDD8DA6E4A0}" presName="accentRepeatNode" presStyleLbl="solidFgAcc1" presStyleIdx="0" presStyleCnt="3" custScaleX="130305" custScaleY="117499" custLinFactNeighborX="4450" custLinFactNeighborY="-15154"/>
      <dgm:spPr/>
    </dgm:pt>
    <dgm:pt modelId="{E42AD618-4524-4FB7-9867-0E4F4F86479B}" type="pres">
      <dgm:prSet presAssocID="{312D1A98-325A-48F6-B0DD-688AEF86443C}" presName="text_2" presStyleLbl="node1" presStyleIdx="1" presStyleCnt="3" custLinFactNeighborX="-84" custLinFactNeighborY="974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906DAD6-FDA7-490F-9F99-0A55BE870822}" type="pres">
      <dgm:prSet presAssocID="{312D1A98-325A-48F6-B0DD-688AEF86443C}" presName="accent_2" presStyleCnt="0"/>
      <dgm:spPr/>
    </dgm:pt>
    <dgm:pt modelId="{FB4A0898-CC37-415C-84DA-B9F3908DABC9}" type="pres">
      <dgm:prSet presAssocID="{312D1A98-325A-48F6-B0DD-688AEF86443C}" presName="accentRepeatNode" presStyleLbl="solidFgAcc1" presStyleIdx="1" presStyleCnt="3" custScaleX="132517" custScaleY="117117" custLinFactNeighborX="-21115" custLinFactNeighborY="5106"/>
      <dgm:spPr/>
    </dgm:pt>
    <dgm:pt modelId="{0CBFDF9A-21FC-488C-B922-6E100C1A6C19}" type="pres">
      <dgm:prSet presAssocID="{610662DD-7368-4A60-A7FD-2A46D6EA0BFB}" presName="text_3" presStyleLbl="node1" presStyleIdx="2" presStyleCnt="3" custScaleY="111776" custLinFactNeighborX="667" custLinFactNeighborY="31911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203374-3698-4C66-AC17-4EB915858E15}" type="pres">
      <dgm:prSet presAssocID="{610662DD-7368-4A60-A7FD-2A46D6EA0BFB}" presName="accent_3" presStyleCnt="0"/>
      <dgm:spPr/>
    </dgm:pt>
    <dgm:pt modelId="{515D84E3-F229-4FCC-BF0A-D44E155A6A2E}" type="pres">
      <dgm:prSet presAssocID="{610662DD-7368-4A60-A7FD-2A46D6EA0BFB}" presName="accentRepeatNode" presStyleLbl="solidFgAcc1" presStyleIdx="2" presStyleCnt="3" custLinFactNeighborX="-15009" custLinFactNeighborY="25793"/>
      <dgm:spPr/>
    </dgm:pt>
  </dgm:ptLst>
  <dgm:cxnLst>
    <dgm:cxn modelId="{602C4251-8DA1-468A-A7DB-0237D70BA77D}" type="presOf" srcId="{F9B63E07-52F2-4A9E-9186-909FCC11D71B}" destId="{AC97962A-E22B-46C0-8F71-CF3377CA44B9}" srcOrd="0" destOrd="0" presId="urn:microsoft.com/office/officeart/2008/layout/VerticalCurvedList"/>
    <dgm:cxn modelId="{00C2A31A-AB17-4744-AF4F-75A9B238E8D2}" type="presOf" srcId="{610662DD-7368-4A60-A7FD-2A46D6EA0BFB}" destId="{0CBFDF9A-21FC-488C-B922-6E100C1A6C19}" srcOrd="0" destOrd="0" presId="urn:microsoft.com/office/officeart/2008/layout/VerticalCurvedList"/>
    <dgm:cxn modelId="{6267A9C7-C0C2-46BB-AFAF-D34840CC49CE}" type="presOf" srcId="{4A0C3FDB-8E36-4A6A-8E93-1944A17BF92F}" destId="{5D8CA083-C251-462C-B3AE-A9A6461BB37B}" srcOrd="0" destOrd="0" presId="urn:microsoft.com/office/officeart/2008/layout/VerticalCurvedList"/>
    <dgm:cxn modelId="{74157945-E02B-404E-B231-E05343D16A75}" srcId="{4A0C3FDB-8E36-4A6A-8E93-1944A17BF92F}" destId="{312D1A98-325A-48F6-B0DD-688AEF86443C}" srcOrd="1" destOrd="0" parTransId="{4CF5FC89-F6E7-4D84-8BA0-439373825457}" sibTransId="{A0C667F1-E66C-433C-ADAA-2E2D4B4AF3BC}"/>
    <dgm:cxn modelId="{4F594281-995A-48E6-A8FC-BEAFC1E94146}" srcId="{4A0C3FDB-8E36-4A6A-8E93-1944A17BF92F}" destId="{1E69174E-07BF-4FF0-B2C0-EFDD8DA6E4A0}" srcOrd="0" destOrd="0" parTransId="{30C1DD78-13F4-493C-ACF9-B11D3A6EA065}" sibTransId="{F9B63E07-52F2-4A9E-9186-909FCC11D71B}"/>
    <dgm:cxn modelId="{86AD8BA9-D406-411F-9E06-074F1416AE8E}" srcId="{4A0C3FDB-8E36-4A6A-8E93-1944A17BF92F}" destId="{610662DD-7368-4A60-A7FD-2A46D6EA0BFB}" srcOrd="2" destOrd="0" parTransId="{C877A7BD-F075-4CB6-BACE-10F799BB3DFA}" sibTransId="{04863FD2-5B95-42F9-AD20-8CA2AFCC4D66}"/>
    <dgm:cxn modelId="{D5E3960C-3998-41AE-BB46-A77D14575ACD}" type="presOf" srcId="{312D1A98-325A-48F6-B0DD-688AEF86443C}" destId="{E42AD618-4524-4FB7-9867-0E4F4F86479B}" srcOrd="0" destOrd="0" presId="urn:microsoft.com/office/officeart/2008/layout/VerticalCurvedList"/>
    <dgm:cxn modelId="{3CCB55B3-4FB9-4200-8426-0224BEC4132D}" type="presOf" srcId="{1E69174E-07BF-4FF0-B2C0-EFDD8DA6E4A0}" destId="{C3A12830-1162-4054-B556-AE6BF3B5A9F8}" srcOrd="0" destOrd="0" presId="urn:microsoft.com/office/officeart/2008/layout/VerticalCurvedList"/>
    <dgm:cxn modelId="{05C5B121-BDB7-4A14-8487-A70F762F6B14}" type="presParOf" srcId="{5D8CA083-C251-462C-B3AE-A9A6461BB37B}" destId="{F224BA80-588F-4D8D-89E5-D88650344959}" srcOrd="0" destOrd="0" presId="urn:microsoft.com/office/officeart/2008/layout/VerticalCurvedList"/>
    <dgm:cxn modelId="{F63D1987-0D02-49AB-8A6C-9DE2A7F44016}" type="presParOf" srcId="{F224BA80-588F-4D8D-89E5-D88650344959}" destId="{029F5C42-8499-4ABE-9EEC-2301CAE1B0AB}" srcOrd="0" destOrd="0" presId="urn:microsoft.com/office/officeart/2008/layout/VerticalCurvedList"/>
    <dgm:cxn modelId="{0256DAC0-9CFA-4833-927E-7E93D348FD6E}" type="presParOf" srcId="{029F5C42-8499-4ABE-9EEC-2301CAE1B0AB}" destId="{1FD6DD20-B721-4707-8FF1-9B46EC7B0EF5}" srcOrd="0" destOrd="0" presId="urn:microsoft.com/office/officeart/2008/layout/VerticalCurvedList"/>
    <dgm:cxn modelId="{FD549961-F7E6-434C-958D-E95D556B76AA}" type="presParOf" srcId="{029F5C42-8499-4ABE-9EEC-2301CAE1B0AB}" destId="{AC97962A-E22B-46C0-8F71-CF3377CA44B9}" srcOrd="1" destOrd="0" presId="urn:microsoft.com/office/officeart/2008/layout/VerticalCurvedList"/>
    <dgm:cxn modelId="{7A2470DA-532F-480A-9A98-803DBD5F3F55}" type="presParOf" srcId="{029F5C42-8499-4ABE-9EEC-2301CAE1B0AB}" destId="{E0A36F06-51A2-454D-9014-D0532907F5EE}" srcOrd="2" destOrd="0" presId="urn:microsoft.com/office/officeart/2008/layout/VerticalCurvedList"/>
    <dgm:cxn modelId="{43F818A3-93CC-4A28-811D-50E97CEBE1C6}" type="presParOf" srcId="{029F5C42-8499-4ABE-9EEC-2301CAE1B0AB}" destId="{A0AE11D9-D8F8-4943-91C6-AC274A33A8E7}" srcOrd="3" destOrd="0" presId="urn:microsoft.com/office/officeart/2008/layout/VerticalCurvedList"/>
    <dgm:cxn modelId="{AA99EF9F-067F-4E19-B6EC-D2D4C0812BD2}" type="presParOf" srcId="{F224BA80-588F-4D8D-89E5-D88650344959}" destId="{C3A12830-1162-4054-B556-AE6BF3B5A9F8}" srcOrd="1" destOrd="0" presId="urn:microsoft.com/office/officeart/2008/layout/VerticalCurvedList"/>
    <dgm:cxn modelId="{3B7B773D-55A2-498F-86CA-238B0B5A6AC1}" type="presParOf" srcId="{F224BA80-588F-4D8D-89E5-D88650344959}" destId="{CDFD7796-9B17-4DC5-B67B-392528CBAAAC}" srcOrd="2" destOrd="0" presId="urn:microsoft.com/office/officeart/2008/layout/VerticalCurvedList"/>
    <dgm:cxn modelId="{1EFDFE06-2751-4719-BA80-F4429F3E6439}" type="presParOf" srcId="{CDFD7796-9B17-4DC5-B67B-392528CBAAAC}" destId="{03E2A301-C3C4-4639-96B4-659BFCD20A03}" srcOrd="0" destOrd="0" presId="urn:microsoft.com/office/officeart/2008/layout/VerticalCurvedList"/>
    <dgm:cxn modelId="{8D5E95EE-60B5-40B4-BC53-B79EFF08B231}" type="presParOf" srcId="{F224BA80-588F-4D8D-89E5-D88650344959}" destId="{E42AD618-4524-4FB7-9867-0E4F4F86479B}" srcOrd="3" destOrd="0" presId="urn:microsoft.com/office/officeart/2008/layout/VerticalCurvedList"/>
    <dgm:cxn modelId="{D0EDA508-BCDB-45EF-B546-50A4A5A10ED0}" type="presParOf" srcId="{F224BA80-588F-4D8D-89E5-D88650344959}" destId="{0906DAD6-FDA7-490F-9F99-0A55BE870822}" srcOrd="4" destOrd="0" presId="urn:microsoft.com/office/officeart/2008/layout/VerticalCurvedList"/>
    <dgm:cxn modelId="{7771A2CC-F5BA-44DA-9BE3-61049FB4A77D}" type="presParOf" srcId="{0906DAD6-FDA7-490F-9F99-0A55BE870822}" destId="{FB4A0898-CC37-415C-84DA-B9F3908DABC9}" srcOrd="0" destOrd="0" presId="urn:microsoft.com/office/officeart/2008/layout/VerticalCurvedList"/>
    <dgm:cxn modelId="{FC848442-E8D8-4018-A54E-B82E5ADD1C7C}" type="presParOf" srcId="{F224BA80-588F-4D8D-89E5-D88650344959}" destId="{0CBFDF9A-21FC-488C-B922-6E100C1A6C19}" srcOrd="5" destOrd="0" presId="urn:microsoft.com/office/officeart/2008/layout/VerticalCurvedList"/>
    <dgm:cxn modelId="{EC815BBE-E625-480C-98A6-80753C3C17FD}" type="presParOf" srcId="{F224BA80-588F-4D8D-89E5-D88650344959}" destId="{0B203374-3698-4C66-AC17-4EB915858E15}" srcOrd="6" destOrd="0" presId="urn:microsoft.com/office/officeart/2008/layout/VerticalCurvedList"/>
    <dgm:cxn modelId="{F9AED7FD-96A7-4312-BEFD-DF1EAB80E831}" type="presParOf" srcId="{0B203374-3698-4C66-AC17-4EB915858E15}" destId="{515D84E3-F229-4FCC-BF0A-D44E155A6A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ADD314-14E4-46F1-A427-BDF92913C703}" type="doc">
      <dgm:prSet loTypeId="urn:microsoft.com/office/officeart/2005/8/layout/lProcess1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FF67842F-EDE4-417B-9F75-1906D6BDEA47}">
      <dgm:prSet phldrT="[Texto]" custT="1"/>
      <dgm:spPr/>
      <dgm:t>
        <a:bodyPr anchor="t"/>
        <a:lstStyle/>
        <a:p>
          <a:r>
            <a:rPr lang="es-419" sz="4400" dirty="0" smtClean="0"/>
            <a:t>Personal</a:t>
          </a:r>
          <a:r>
            <a:rPr lang="es-419" sz="6200" dirty="0" smtClean="0"/>
            <a:t> </a:t>
          </a:r>
          <a:endParaRPr lang="es-CL" sz="6200" dirty="0"/>
        </a:p>
      </dgm:t>
    </dgm:pt>
    <dgm:pt modelId="{420AFA34-857B-43C0-B776-583375BDE08B}" type="parTrans" cxnId="{E3808E86-28E1-4A73-BF24-BCC69C03B81A}">
      <dgm:prSet/>
      <dgm:spPr/>
      <dgm:t>
        <a:bodyPr/>
        <a:lstStyle/>
        <a:p>
          <a:endParaRPr lang="es-CL"/>
        </a:p>
      </dgm:t>
    </dgm:pt>
    <dgm:pt modelId="{97399753-C029-4570-90E0-BC308E85CF13}" type="sibTrans" cxnId="{E3808E86-28E1-4A73-BF24-BCC69C03B81A}">
      <dgm:prSet/>
      <dgm:spPr/>
      <dgm:t>
        <a:bodyPr/>
        <a:lstStyle/>
        <a:p>
          <a:endParaRPr lang="es-CL"/>
        </a:p>
      </dgm:t>
    </dgm:pt>
    <dgm:pt modelId="{90382D2B-4814-4A57-8E9C-4D0E2D5EBFF3}">
      <dgm:prSet phldrT="[Texto]"/>
      <dgm:spPr/>
      <dgm:t>
        <a:bodyPr/>
        <a:lstStyle/>
        <a:p>
          <a:r>
            <a:rPr lang="es-419" dirty="0" smtClean="0"/>
            <a:t>Tipo de Contrato (Planta, Contrata, Honorario, Código del Trabajo)</a:t>
          </a:r>
          <a:endParaRPr lang="es-CL" dirty="0"/>
        </a:p>
      </dgm:t>
    </dgm:pt>
    <dgm:pt modelId="{F70F9756-12E9-413F-962F-CE4F5B0CFC06}" type="parTrans" cxnId="{BDA33A47-1738-475D-A7E8-C221896C2812}">
      <dgm:prSet/>
      <dgm:spPr/>
      <dgm:t>
        <a:bodyPr/>
        <a:lstStyle/>
        <a:p>
          <a:endParaRPr lang="es-CL"/>
        </a:p>
      </dgm:t>
    </dgm:pt>
    <dgm:pt modelId="{8FE5A4F8-E403-4011-A172-F1F9F521EFE0}" type="sibTrans" cxnId="{BDA33A47-1738-475D-A7E8-C221896C2812}">
      <dgm:prSet/>
      <dgm:spPr>
        <a:noFill/>
        <a:ln>
          <a:noFill/>
        </a:ln>
      </dgm:spPr>
      <dgm:t>
        <a:bodyPr/>
        <a:lstStyle/>
        <a:p>
          <a:endParaRPr lang="es-CL"/>
        </a:p>
      </dgm:t>
    </dgm:pt>
    <dgm:pt modelId="{4B12A9F8-7E1D-4C8D-AFCB-0FE0C9865C6D}">
      <dgm:prSet phldrT="[Texto]"/>
      <dgm:spPr/>
      <dgm:t>
        <a:bodyPr/>
        <a:lstStyle/>
        <a:p>
          <a:r>
            <a:rPr lang="es-CL" b="0" dirty="0" smtClean="0"/>
            <a:t>Educación, salud, cementerios y restantes unidades municipales (ámbitos).</a:t>
          </a:r>
          <a:endParaRPr lang="es-CL" dirty="0"/>
        </a:p>
      </dgm:t>
    </dgm:pt>
    <dgm:pt modelId="{43847891-6E85-4B1F-94B2-19290BBA7BB2}" type="parTrans" cxnId="{82A6764B-26A1-4F76-A5E7-BF377A826818}">
      <dgm:prSet/>
      <dgm:spPr/>
      <dgm:t>
        <a:bodyPr/>
        <a:lstStyle/>
        <a:p>
          <a:endParaRPr lang="es-CL"/>
        </a:p>
      </dgm:t>
    </dgm:pt>
    <dgm:pt modelId="{6D315887-99AE-4DA6-B887-2FF1A7D476A0}" type="sibTrans" cxnId="{82A6764B-26A1-4F76-A5E7-BF377A826818}">
      <dgm:prSet/>
      <dgm:spPr/>
      <dgm:t>
        <a:bodyPr/>
        <a:lstStyle/>
        <a:p>
          <a:endParaRPr lang="es-CL"/>
        </a:p>
      </dgm:t>
    </dgm:pt>
    <dgm:pt modelId="{EA8DB5A0-637C-49DF-B446-96F7BF65DB6D}" type="pres">
      <dgm:prSet presAssocID="{6BADD314-14E4-46F1-A427-BDF92913C7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CDE0F7D-0537-414A-8F1F-FCB628AC7392}" type="pres">
      <dgm:prSet presAssocID="{FF67842F-EDE4-417B-9F75-1906D6BDEA47}" presName="vertFlow" presStyleCnt="0"/>
      <dgm:spPr/>
    </dgm:pt>
    <dgm:pt modelId="{87033495-65D8-498F-83CD-1139FEDABF5D}" type="pres">
      <dgm:prSet presAssocID="{FF67842F-EDE4-417B-9F75-1906D6BDEA47}" presName="header" presStyleLbl="node1" presStyleIdx="0" presStyleCnt="1" custLinFactNeighborX="1215" custLinFactNeighborY="-91025"/>
      <dgm:spPr/>
      <dgm:t>
        <a:bodyPr/>
        <a:lstStyle/>
        <a:p>
          <a:endParaRPr lang="es-CL"/>
        </a:p>
      </dgm:t>
    </dgm:pt>
    <dgm:pt modelId="{6CA11684-7692-4CB1-AC7F-4497329D7061}" type="pres">
      <dgm:prSet presAssocID="{F70F9756-12E9-413F-962F-CE4F5B0CFC06}" presName="parTrans" presStyleLbl="sibTrans2D1" presStyleIdx="0" presStyleCnt="2"/>
      <dgm:spPr/>
      <dgm:t>
        <a:bodyPr/>
        <a:lstStyle/>
        <a:p>
          <a:endParaRPr lang="es-CL"/>
        </a:p>
      </dgm:t>
    </dgm:pt>
    <dgm:pt modelId="{01CEA5CD-E6B8-4C2A-B876-22E6DC69F641}" type="pres">
      <dgm:prSet presAssocID="{90382D2B-4814-4A57-8E9C-4D0E2D5EBFF3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0122EDC-7F12-4E94-947D-59E934539CCA}" type="pres">
      <dgm:prSet presAssocID="{8FE5A4F8-E403-4011-A172-F1F9F521EFE0}" presName="sibTrans" presStyleLbl="sibTrans2D1" presStyleIdx="1" presStyleCnt="2"/>
      <dgm:spPr/>
      <dgm:t>
        <a:bodyPr/>
        <a:lstStyle/>
        <a:p>
          <a:endParaRPr lang="es-CL"/>
        </a:p>
      </dgm:t>
    </dgm:pt>
    <dgm:pt modelId="{EFCA9C62-2BB7-41BB-B003-4C2202B13387}" type="pres">
      <dgm:prSet presAssocID="{4B12A9F8-7E1D-4C8D-AFCB-0FE0C9865C6D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3808E86-28E1-4A73-BF24-BCC69C03B81A}" srcId="{6BADD314-14E4-46F1-A427-BDF92913C703}" destId="{FF67842F-EDE4-417B-9F75-1906D6BDEA47}" srcOrd="0" destOrd="0" parTransId="{420AFA34-857B-43C0-B776-583375BDE08B}" sibTransId="{97399753-C029-4570-90E0-BC308E85CF13}"/>
    <dgm:cxn modelId="{C2A75754-3F90-4D3A-88A3-1AE0883548A9}" type="presOf" srcId="{6BADD314-14E4-46F1-A427-BDF92913C703}" destId="{EA8DB5A0-637C-49DF-B446-96F7BF65DB6D}" srcOrd="0" destOrd="0" presId="urn:microsoft.com/office/officeart/2005/8/layout/lProcess1"/>
    <dgm:cxn modelId="{A7BBAF32-19B4-4D85-ADC0-1FB5E98BFB8A}" type="presOf" srcId="{8FE5A4F8-E403-4011-A172-F1F9F521EFE0}" destId="{10122EDC-7F12-4E94-947D-59E934539CCA}" srcOrd="0" destOrd="0" presId="urn:microsoft.com/office/officeart/2005/8/layout/lProcess1"/>
    <dgm:cxn modelId="{E8BFAB4A-59A4-41CF-B59A-8B0A2E070E86}" type="presOf" srcId="{4B12A9F8-7E1D-4C8D-AFCB-0FE0C9865C6D}" destId="{EFCA9C62-2BB7-41BB-B003-4C2202B13387}" srcOrd="0" destOrd="0" presId="urn:microsoft.com/office/officeart/2005/8/layout/lProcess1"/>
    <dgm:cxn modelId="{8A0005E4-CCC6-4139-9E33-21A493C7D063}" type="presOf" srcId="{F70F9756-12E9-413F-962F-CE4F5B0CFC06}" destId="{6CA11684-7692-4CB1-AC7F-4497329D7061}" srcOrd="0" destOrd="0" presId="urn:microsoft.com/office/officeart/2005/8/layout/lProcess1"/>
    <dgm:cxn modelId="{82A6764B-26A1-4F76-A5E7-BF377A826818}" srcId="{FF67842F-EDE4-417B-9F75-1906D6BDEA47}" destId="{4B12A9F8-7E1D-4C8D-AFCB-0FE0C9865C6D}" srcOrd="1" destOrd="0" parTransId="{43847891-6E85-4B1F-94B2-19290BBA7BB2}" sibTransId="{6D315887-99AE-4DA6-B887-2FF1A7D476A0}"/>
    <dgm:cxn modelId="{7486F155-D9D5-4C6D-8919-B2DE1884D603}" type="presOf" srcId="{90382D2B-4814-4A57-8E9C-4D0E2D5EBFF3}" destId="{01CEA5CD-E6B8-4C2A-B876-22E6DC69F641}" srcOrd="0" destOrd="0" presId="urn:microsoft.com/office/officeart/2005/8/layout/lProcess1"/>
    <dgm:cxn modelId="{9B3482A8-4B2E-43B3-81E4-55C1DCE27429}" type="presOf" srcId="{FF67842F-EDE4-417B-9F75-1906D6BDEA47}" destId="{87033495-65D8-498F-83CD-1139FEDABF5D}" srcOrd="0" destOrd="0" presId="urn:microsoft.com/office/officeart/2005/8/layout/lProcess1"/>
    <dgm:cxn modelId="{BDA33A47-1738-475D-A7E8-C221896C2812}" srcId="{FF67842F-EDE4-417B-9F75-1906D6BDEA47}" destId="{90382D2B-4814-4A57-8E9C-4D0E2D5EBFF3}" srcOrd="0" destOrd="0" parTransId="{F70F9756-12E9-413F-962F-CE4F5B0CFC06}" sibTransId="{8FE5A4F8-E403-4011-A172-F1F9F521EFE0}"/>
    <dgm:cxn modelId="{484707D0-A364-4243-A51F-A09E55008689}" type="presParOf" srcId="{EA8DB5A0-637C-49DF-B446-96F7BF65DB6D}" destId="{7CDE0F7D-0537-414A-8F1F-FCB628AC7392}" srcOrd="0" destOrd="0" presId="urn:microsoft.com/office/officeart/2005/8/layout/lProcess1"/>
    <dgm:cxn modelId="{2A2A1B21-DDF7-4459-9A54-66A9A3B40676}" type="presParOf" srcId="{7CDE0F7D-0537-414A-8F1F-FCB628AC7392}" destId="{87033495-65D8-498F-83CD-1139FEDABF5D}" srcOrd="0" destOrd="0" presId="urn:microsoft.com/office/officeart/2005/8/layout/lProcess1"/>
    <dgm:cxn modelId="{5799EAC0-1794-4997-877F-338B3E86AB9C}" type="presParOf" srcId="{7CDE0F7D-0537-414A-8F1F-FCB628AC7392}" destId="{6CA11684-7692-4CB1-AC7F-4497329D7061}" srcOrd="1" destOrd="0" presId="urn:microsoft.com/office/officeart/2005/8/layout/lProcess1"/>
    <dgm:cxn modelId="{0DF3059A-7ED2-4102-95D3-C4A2726A4558}" type="presParOf" srcId="{7CDE0F7D-0537-414A-8F1F-FCB628AC7392}" destId="{01CEA5CD-E6B8-4C2A-B876-22E6DC69F641}" srcOrd="2" destOrd="0" presId="urn:microsoft.com/office/officeart/2005/8/layout/lProcess1"/>
    <dgm:cxn modelId="{2A0ECB00-AF6E-4E7A-87E7-65B22C5B71D5}" type="presParOf" srcId="{7CDE0F7D-0537-414A-8F1F-FCB628AC7392}" destId="{10122EDC-7F12-4E94-947D-59E934539CCA}" srcOrd="3" destOrd="0" presId="urn:microsoft.com/office/officeart/2005/8/layout/lProcess1"/>
    <dgm:cxn modelId="{8FF3477B-FFB4-4D59-8D26-9A152BDEC660}" type="presParOf" srcId="{7CDE0F7D-0537-414A-8F1F-FCB628AC7392}" destId="{EFCA9C62-2BB7-41BB-B003-4C2202B1338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0CA3BDC-1A95-46A8-9C11-F61682622CB7}" type="doc">
      <dgm:prSet loTypeId="urn:microsoft.com/office/officeart/2005/8/layout/hList1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10413622-E143-4633-98D9-F42AABB61F5B}">
      <dgm:prSet phldrT="[Texto]" custT="1"/>
      <dgm:spPr/>
      <dgm:t>
        <a:bodyPr/>
        <a:lstStyle/>
        <a:p>
          <a:r>
            <a:rPr lang="es-CL" sz="3200" b="1" dirty="0" smtClean="0"/>
            <a:t>Personal</a:t>
          </a:r>
          <a:endParaRPr lang="es-CL" sz="3200" b="1" dirty="0"/>
        </a:p>
      </dgm:t>
    </dgm:pt>
    <dgm:pt modelId="{98536065-438A-43FD-9AC3-E984BD781F85}" type="parTrans" cxnId="{82088BBE-B298-46BD-B785-53D5234116F3}">
      <dgm:prSet/>
      <dgm:spPr/>
      <dgm:t>
        <a:bodyPr/>
        <a:lstStyle/>
        <a:p>
          <a:endParaRPr lang="es-CL"/>
        </a:p>
      </dgm:t>
    </dgm:pt>
    <dgm:pt modelId="{6A2DC50D-1047-453A-ACE1-FBF135E6E2E0}" type="sibTrans" cxnId="{82088BBE-B298-46BD-B785-53D5234116F3}">
      <dgm:prSet/>
      <dgm:spPr/>
      <dgm:t>
        <a:bodyPr/>
        <a:lstStyle/>
        <a:p>
          <a:endParaRPr lang="es-CL"/>
        </a:p>
      </dgm:t>
    </dgm:pt>
    <dgm:pt modelId="{45323445-1152-48A2-89A3-CB3DD0BC1F0E}">
      <dgm:prSet phldrT="[Texto]" custT="1"/>
      <dgm:spPr/>
      <dgm:t>
        <a:bodyPr/>
        <a:lstStyle/>
        <a:p>
          <a:r>
            <a:rPr lang="es-CL" sz="1800" dirty="0" smtClean="0">
              <a:solidFill>
                <a:schemeClr val="tx1"/>
              </a:solidFill>
            </a:rPr>
            <a:t>Nombre completo</a:t>
          </a:r>
          <a:endParaRPr lang="es-CL" sz="1800" b="0" dirty="0"/>
        </a:p>
      </dgm:t>
    </dgm:pt>
    <dgm:pt modelId="{C5CC2299-5321-481A-A44D-BA4696BECDDB}" type="parTrans" cxnId="{B7274078-CEEB-4280-814F-A574C842343B}">
      <dgm:prSet/>
      <dgm:spPr/>
      <dgm:t>
        <a:bodyPr/>
        <a:lstStyle/>
        <a:p>
          <a:endParaRPr lang="es-CL"/>
        </a:p>
      </dgm:t>
    </dgm:pt>
    <dgm:pt modelId="{96774E62-40AC-4300-BF13-1C3EF9D84323}" type="sibTrans" cxnId="{B7274078-CEEB-4280-814F-A574C842343B}">
      <dgm:prSet/>
      <dgm:spPr/>
      <dgm:t>
        <a:bodyPr/>
        <a:lstStyle/>
        <a:p>
          <a:endParaRPr lang="es-CL"/>
        </a:p>
      </dgm:t>
    </dgm:pt>
    <dgm:pt modelId="{EFF4F477-4B17-4AC0-893F-5C05942EDC45}">
      <dgm:prSet phldrT="[Texto]"/>
      <dgm:spPr/>
      <dgm:t>
        <a:bodyPr/>
        <a:lstStyle/>
        <a:p>
          <a:r>
            <a:rPr lang="es-CL" b="1" smtClean="0"/>
            <a:t>Salario</a:t>
          </a:r>
          <a:endParaRPr lang="es-CL" b="1" dirty="0" smtClean="0"/>
        </a:p>
      </dgm:t>
    </dgm:pt>
    <dgm:pt modelId="{8F4D865F-6F76-4824-82C2-737E5A874684}" type="parTrans" cxnId="{98545A1F-8F3A-4B68-B198-228C7A8CD559}">
      <dgm:prSet/>
      <dgm:spPr/>
      <dgm:t>
        <a:bodyPr/>
        <a:lstStyle/>
        <a:p>
          <a:endParaRPr lang="es-CL"/>
        </a:p>
      </dgm:t>
    </dgm:pt>
    <dgm:pt modelId="{09935FB3-EA45-4C46-8FB3-686B7E5ACB8A}" type="sibTrans" cxnId="{98545A1F-8F3A-4B68-B198-228C7A8CD559}">
      <dgm:prSet/>
      <dgm:spPr/>
      <dgm:t>
        <a:bodyPr/>
        <a:lstStyle/>
        <a:p>
          <a:endParaRPr lang="es-CL"/>
        </a:p>
      </dgm:t>
    </dgm:pt>
    <dgm:pt modelId="{FC4A09F9-E0CE-40CE-A7F6-57BEE8E40223}">
      <dgm:prSet phldrT="[Texto]" custT="1"/>
      <dgm:spPr/>
      <dgm:t>
        <a:bodyPr/>
        <a:lstStyle/>
        <a:p>
          <a:r>
            <a:rPr lang="es-CL" sz="1800" b="0" dirty="0" smtClean="0"/>
            <a:t>Remuneración según grado (escala de remuneraciones según ámbito)</a:t>
          </a:r>
          <a:endParaRPr lang="es-CL" sz="1800" b="0" dirty="0"/>
        </a:p>
      </dgm:t>
    </dgm:pt>
    <dgm:pt modelId="{DF2D1F36-FE12-463A-B281-61BE9B582BE8}" type="parTrans" cxnId="{6AEE1B27-BE97-42B7-82F1-509D263C6B05}">
      <dgm:prSet/>
      <dgm:spPr/>
      <dgm:t>
        <a:bodyPr/>
        <a:lstStyle/>
        <a:p>
          <a:endParaRPr lang="es-CL"/>
        </a:p>
      </dgm:t>
    </dgm:pt>
    <dgm:pt modelId="{2E4EC25A-BF42-4C5F-8C67-93F3AFBAAD2C}" type="sibTrans" cxnId="{6AEE1B27-BE97-42B7-82F1-509D263C6B05}">
      <dgm:prSet/>
      <dgm:spPr/>
      <dgm:t>
        <a:bodyPr/>
        <a:lstStyle/>
        <a:p>
          <a:endParaRPr lang="es-CL"/>
        </a:p>
      </dgm:t>
    </dgm:pt>
    <dgm:pt modelId="{2A34698F-FE71-4024-9222-9694EAE68621}">
      <dgm:prSet phldrT="[Texto]"/>
      <dgm:spPr/>
      <dgm:t>
        <a:bodyPr/>
        <a:lstStyle/>
        <a:p>
          <a:r>
            <a:rPr lang="es-CL" b="1" smtClean="0"/>
            <a:t>BP</a:t>
          </a:r>
          <a:endParaRPr lang="es-CL" b="1" dirty="0"/>
        </a:p>
      </dgm:t>
    </dgm:pt>
    <dgm:pt modelId="{B1B7CA2C-0D47-47C3-86BB-3FFF027223E5}" type="parTrans" cxnId="{85B68BD0-614B-445A-9698-570A0086E67B}">
      <dgm:prSet/>
      <dgm:spPr/>
      <dgm:t>
        <a:bodyPr/>
        <a:lstStyle/>
        <a:p>
          <a:endParaRPr lang="es-CL"/>
        </a:p>
      </dgm:t>
    </dgm:pt>
    <dgm:pt modelId="{0D87CFAA-8B26-44B7-8BCA-8D3993B26FF4}" type="sibTrans" cxnId="{85B68BD0-614B-445A-9698-570A0086E67B}">
      <dgm:prSet/>
      <dgm:spPr/>
      <dgm:t>
        <a:bodyPr/>
        <a:lstStyle/>
        <a:p>
          <a:endParaRPr lang="es-CL"/>
        </a:p>
      </dgm:t>
    </dgm:pt>
    <dgm:pt modelId="{8E826E78-742E-469A-A4A1-12AFEA16E526}">
      <dgm:prSet phldrT="[Texto]" custT="1"/>
      <dgm:spPr/>
      <dgm:t>
        <a:bodyPr/>
        <a:lstStyle/>
        <a:p>
          <a:r>
            <a:rPr lang="es-CL" sz="1800" b="0" dirty="0" smtClean="0"/>
            <a:t>Columna adicional con un link a la información general respecto de cada funcionario</a:t>
          </a:r>
          <a:endParaRPr lang="es-CL" sz="1800" b="0" dirty="0"/>
        </a:p>
      </dgm:t>
    </dgm:pt>
    <dgm:pt modelId="{9FDCC4C0-FDA9-490A-91CC-A994B38AF306}" type="parTrans" cxnId="{31D81D26-97C5-421E-8090-DFA9C542ECEE}">
      <dgm:prSet/>
      <dgm:spPr/>
      <dgm:t>
        <a:bodyPr/>
        <a:lstStyle/>
        <a:p>
          <a:endParaRPr lang="es-CL"/>
        </a:p>
      </dgm:t>
    </dgm:pt>
    <dgm:pt modelId="{CBC2E0D0-123A-4E3C-BAF1-A076CC5548A6}" type="sibTrans" cxnId="{31D81D26-97C5-421E-8090-DFA9C542ECEE}">
      <dgm:prSet/>
      <dgm:spPr/>
      <dgm:t>
        <a:bodyPr/>
        <a:lstStyle/>
        <a:p>
          <a:endParaRPr lang="es-CL"/>
        </a:p>
      </dgm:t>
    </dgm:pt>
    <dgm:pt modelId="{7586BA52-EC36-45FD-979B-C7736BD4ED39}">
      <dgm:prSet phldrT="[Texto]" custT="1"/>
      <dgm:spPr/>
      <dgm:t>
        <a:bodyPr/>
        <a:lstStyle/>
        <a:p>
          <a:r>
            <a:rPr lang="es-CL" sz="1800" b="0" dirty="0" smtClean="0"/>
            <a:t>Información sobre autoridades que no sean funcionarios públicos</a:t>
          </a:r>
          <a:endParaRPr lang="es-CL" sz="1800" b="0" dirty="0"/>
        </a:p>
      </dgm:t>
    </dgm:pt>
    <dgm:pt modelId="{FA851092-9A3B-4CC6-9B23-5A15FAC3705F}" type="parTrans" cxnId="{BAA2958C-6470-48BC-B1FA-FA8A31E87F7F}">
      <dgm:prSet/>
      <dgm:spPr/>
      <dgm:t>
        <a:bodyPr/>
        <a:lstStyle/>
        <a:p>
          <a:endParaRPr lang="es-CL"/>
        </a:p>
      </dgm:t>
    </dgm:pt>
    <dgm:pt modelId="{768D7A0B-92CF-4AC6-A116-17C227CBE0D0}" type="sibTrans" cxnId="{BAA2958C-6470-48BC-B1FA-FA8A31E87F7F}">
      <dgm:prSet/>
      <dgm:spPr/>
      <dgm:t>
        <a:bodyPr/>
        <a:lstStyle/>
        <a:p>
          <a:endParaRPr lang="es-CL"/>
        </a:p>
      </dgm:t>
    </dgm:pt>
    <dgm:pt modelId="{BE077661-444C-447D-9A91-FA0511C79206}">
      <dgm:prSet phldrT="[Texto]" custT="1"/>
      <dgm:spPr/>
      <dgm:t>
        <a:bodyPr/>
        <a:lstStyle/>
        <a:p>
          <a:r>
            <a:rPr lang="es-CL" sz="1800" b="0" dirty="0" smtClean="0"/>
            <a:t>Caso especial de las horas extraordinarias habituales y permanentes</a:t>
          </a:r>
          <a:endParaRPr lang="es-CL" sz="1800" b="0" dirty="0"/>
        </a:p>
      </dgm:t>
    </dgm:pt>
    <dgm:pt modelId="{3ABFABC2-EAC6-4CCB-9FA9-D6B449B9EA68}" type="parTrans" cxnId="{FC63CD0F-D512-464C-BC7C-316270D2FA09}">
      <dgm:prSet/>
      <dgm:spPr/>
      <dgm:t>
        <a:bodyPr/>
        <a:lstStyle/>
        <a:p>
          <a:endParaRPr lang="es-CL"/>
        </a:p>
      </dgm:t>
    </dgm:pt>
    <dgm:pt modelId="{3ABCC15F-1FFC-42B1-8A3E-E90A51034B48}" type="sibTrans" cxnId="{FC63CD0F-D512-464C-BC7C-316270D2FA09}">
      <dgm:prSet/>
      <dgm:spPr/>
      <dgm:t>
        <a:bodyPr/>
        <a:lstStyle/>
        <a:p>
          <a:endParaRPr lang="es-CL"/>
        </a:p>
      </dgm:t>
    </dgm:pt>
    <dgm:pt modelId="{DC87187C-9CA7-4E53-8B89-F4DE6FB2E338}">
      <dgm:prSet phldrT="[Texto]" custT="1"/>
      <dgm:spPr/>
      <dgm:t>
        <a:bodyPr/>
        <a:lstStyle/>
        <a:p>
          <a:r>
            <a:rPr lang="es-CL" sz="1800" b="0" dirty="0" smtClean="0"/>
            <a:t>Declaraciones  de intereses y patrimonio</a:t>
          </a:r>
          <a:endParaRPr lang="es-CL" sz="1800" b="0" dirty="0"/>
        </a:p>
      </dgm:t>
    </dgm:pt>
    <dgm:pt modelId="{79E9D610-3B69-4E21-AC17-B79C8336229F}" type="parTrans" cxnId="{CBD88995-76B0-4C76-90AB-B9E8056ADEA2}">
      <dgm:prSet/>
      <dgm:spPr/>
      <dgm:t>
        <a:bodyPr/>
        <a:lstStyle/>
        <a:p>
          <a:endParaRPr lang="es-CL"/>
        </a:p>
      </dgm:t>
    </dgm:pt>
    <dgm:pt modelId="{B9B949F4-638C-4217-B869-F0342A295F2F}" type="sibTrans" cxnId="{CBD88995-76B0-4C76-90AB-B9E8056ADEA2}">
      <dgm:prSet/>
      <dgm:spPr/>
      <dgm:t>
        <a:bodyPr/>
        <a:lstStyle/>
        <a:p>
          <a:endParaRPr lang="es-CL"/>
        </a:p>
      </dgm:t>
    </dgm:pt>
    <dgm:pt modelId="{43B217D7-3FAD-42FF-9C0B-6535E7602D9F}">
      <dgm:prSet phldrT="[Texto]" custT="1"/>
      <dgm:spPr/>
      <dgm:t>
        <a:bodyPr/>
        <a:lstStyle/>
        <a:p>
          <a:r>
            <a:rPr lang="es-CL" sz="1800" b="0" dirty="0" smtClean="0"/>
            <a:t>Pagos por concepto de viáticos</a:t>
          </a:r>
          <a:endParaRPr lang="es-CL" sz="1800" b="0" dirty="0"/>
        </a:p>
      </dgm:t>
    </dgm:pt>
    <dgm:pt modelId="{493ED8C1-00D6-4829-9884-980B1AFF6814}" type="parTrans" cxnId="{448B961D-5BA5-4B5E-9FAB-0AEDBB34DA73}">
      <dgm:prSet/>
      <dgm:spPr/>
      <dgm:t>
        <a:bodyPr/>
        <a:lstStyle/>
        <a:p>
          <a:endParaRPr lang="es-CL"/>
        </a:p>
      </dgm:t>
    </dgm:pt>
    <dgm:pt modelId="{731D905D-AC7C-4CAB-BE64-F2AA73A1A01B}" type="sibTrans" cxnId="{448B961D-5BA5-4B5E-9FAB-0AEDBB34DA73}">
      <dgm:prSet/>
      <dgm:spPr/>
      <dgm:t>
        <a:bodyPr/>
        <a:lstStyle/>
        <a:p>
          <a:endParaRPr lang="es-CL"/>
        </a:p>
      </dgm:t>
    </dgm:pt>
    <dgm:pt modelId="{6C3AEAC0-1D61-4181-BB46-FE53C5315E44}">
      <dgm:prSet phldrT="[Texto]" custT="1"/>
      <dgm:spPr/>
      <dgm:t>
        <a:bodyPr/>
        <a:lstStyle/>
        <a:p>
          <a:r>
            <a:rPr lang="es-CL" sz="1800" b="0" dirty="0" smtClean="0"/>
            <a:t>Señalar remuneración bruta mensualizada</a:t>
          </a:r>
          <a:endParaRPr lang="es-CL" sz="1800" b="0" dirty="0"/>
        </a:p>
      </dgm:t>
    </dgm:pt>
    <dgm:pt modelId="{43473EF7-7AEC-429A-A7AD-2EB57D26C231}" type="parTrans" cxnId="{824F1881-A26B-4CCA-8B53-D44770BC4332}">
      <dgm:prSet/>
      <dgm:spPr/>
      <dgm:t>
        <a:bodyPr/>
        <a:lstStyle/>
        <a:p>
          <a:endParaRPr lang="es-CL"/>
        </a:p>
      </dgm:t>
    </dgm:pt>
    <dgm:pt modelId="{6EC24BC9-015C-4110-BDA9-5727CC7EF90D}" type="sibTrans" cxnId="{824F1881-A26B-4CCA-8B53-D44770BC4332}">
      <dgm:prSet/>
      <dgm:spPr/>
      <dgm:t>
        <a:bodyPr/>
        <a:lstStyle/>
        <a:p>
          <a:endParaRPr lang="es-CL"/>
        </a:p>
      </dgm:t>
    </dgm:pt>
    <dgm:pt modelId="{FEC9D258-62CC-4482-9A6F-50649182B1AB}">
      <dgm:prSet phldrT="[Texto]" custT="1"/>
      <dgm:spPr/>
      <dgm:t>
        <a:bodyPr/>
        <a:lstStyle/>
        <a:p>
          <a:r>
            <a:rPr lang="es-CL" sz="1800" b="0" dirty="0" smtClean="0"/>
            <a:t>Asignaciones especiales por cada funcionario</a:t>
          </a:r>
          <a:endParaRPr lang="es-CL" sz="1800" b="0" dirty="0"/>
        </a:p>
      </dgm:t>
    </dgm:pt>
    <dgm:pt modelId="{02AB79FE-983B-46D4-94B7-BAC2D5442767}" type="parTrans" cxnId="{2A75DE38-E195-49F0-84C2-3E0F1A2F91F6}">
      <dgm:prSet/>
      <dgm:spPr/>
      <dgm:t>
        <a:bodyPr/>
        <a:lstStyle/>
        <a:p>
          <a:endParaRPr lang="es-CL"/>
        </a:p>
      </dgm:t>
    </dgm:pt>
    <dgm:pt modelId="{BD4F531B-4707-4717-A95C-21D4C09BF196}" type="sibTrans" cxnId="{2A75DE38-E195-49F0-84C2-3E0F1A2F91F6}">
      <dgm:prSet/>
      <dgm:spPr/>
      <dgm:t>
        <a:bodyPr/>
        <a:lstStyle/>
        <a:p>
          <a:endParaRPr lang="es-CL"/>
        </a:p>
      </dgm:t>
    </dgm:pt>
    <dgm:pt modelId="{D572782E-68F3-43D8-819D-A7DD89FA70F3}">
      <dgm:prSet custT="1"/>
      <dgm:spPr/>
      <dgm:t>
        <a:bodyPr/>
        <a:lstStyle/>
        <a:p>
          <a:r>
            <a:rPr lang="es-419" sz="1800" dirty="0" smtClean="0">
              <a:solidFill>
                <a:schemeClr val="tx1"/>
              </a:solidFill>
            </a:rPr>
            <a:t>Estamento</a:t>
          </a:r>
        </a:p>
      </dgm:t>
    </dgm:pt>
    <dgm:pt modelId="{0CDF1C59-8A19-4FD7-881D-1F13AF97576E}" type="parTrans" cxnId="{DDA1DAAB-1B97-453E-852C-A6B3EF1B4BF2}">
      <dgm:prSet/>
      <dgm:spPr/>
      <dgm:t>
        <a:bodyPr/>
        <a:lstStyle/>
        <a:p>
          <a:endParaRPr lang="es-CL"/>
        </a:p>
      </dgm:t>
    </dgm:pt>
    <dgm:pt modelId="{77AE611F-ACC4-4052-8695-A8E261451477}" type="sibTrans" cxnId="{DDA1DAAB-1B97-453E-852C-A6B3EF1B4BF2}">
      <dgm:prSet/>
      <dgm:spPr/>
      <dgm:t>
        <a:bodyPr/>
        <a:lstStyle/>
        <a:p>
          <a:endParaRPr lang="es-CL"/>
        </a:p>
      </dgm:t>
    </dgm:pt>
    <dgm:pt modelId="{EC4D69DD-0229-4FA2-8E81-6ACF5F041BFF}">
      <dgm:prSet custT="1"/>
      <dgm:spPr/>
      <dgm:t>
        <a:bodyPr/>
        <a:lstStyle/>
        <a:p>
          <a:r>
            <a:rPr lang="es-419" sz="1800" dirty="0" smtClean="0">
              <a:solidFill>
                <a:schemeClr val="tx1"/>
              </a:solidFill>
            </a:rPr>
            <a:t>Grado</a:t>
          </a:r>
        </a:p>
      </dgm:t>
    </dgm:pt>
    <dgm:pt modelId="{E285F0BC-D604-4DB7-8FC9-DECBF15E3D4C}" type="parTrans" cxnId="{EB153FF9-D10E-4602-A260-E1D513EF8EEE}">
      <dgm:prSet/>
      <dgm:spPr/>
      <dgm:t>
        <a:bodyPr/>
        <a:lstStyle/>
        <a:p>
          <a:endParaRPr lang="es-CL"/>
        </a:p>
      </dgm:t>
    </dgm:pt>
    <dgm:pt modelId="{B32A0011-3A3B-412A-A343-B102C6C4211A}" type="sibTrans" cxnId="{EB153FF9-D10E-4602-A260-E1D513EF8EEE}">
      <dgm:prSet/>
      <dgm:spPr/>
      <dgm:t>
        <a:bodyPr/>
        <a:lstStyle/>
        <a:p>
          <a:endParaRPr lang="es-CL"/>
        </a:p>
      </dgm:t>
    </dgm:pt>
    <dgm:pt modelId="{B7217D1D-0914-431F-82EB-579849AE9725}">
      <dgm:prSet custT="1"/>
      <dgm:spPr/>
      <dgm:t>
        <a:bodyPr/>
        <a:lstStyle/>
        <a:p>
          <a:r>
            <a:rPr lang="es-419" sz="1800" dirty="0" smtClean="0">
              <a:solidFill>
                <a:schemeClr val="tx1"/>
              </a:solidFill>
            </a:rPr>
            <a:t>Calificación profesional o profesión</a:t>
          </a:r>
        </a:p>
      </dgm:t>
    </dgm:pt>
    <dgm:pt modelId="{787A6134-2F36-4E04-873E-85CA9F90F156}" type="parTrans" cxnId="{BF33D561-4370-4BB5-AB38-5CDCFA191FEA}">
      <dgm:prSet/>
      <dgm:spPr/>
      <dgm:t>
        <a:bodyPr/>
        <a:lstStyle/>
        <a:p>
          <a:endParaRPr lang="es-CL"/>
        </a:p>
      </dgm:t>
    </dgm:pt>
    <dgm:pt modelId="{109621C0-7ABB-4CC4-9CD2-E173F1E0DADD}" type="sibTrans" cxnId="{BF33D561-4370-4BB5-AB38-5CDCFA191FEA}">
      <dgm:prSet/>
      <dgm:spPr/>
      <dgm:t>
        <a:bodyPr/>
        <a:lstStyle/>
        <a:p>
          <a:endParaRPr lang="es-CL"/>
        </a:p>
      </dgm:t>
    </dgm:pt>
    <dgm:pt modelId="{B2E8A8D2-1A55-4C1F-A066-D7F742282422}">
      <dgm:prSet custT="1"/>
      <dgm:spPr/>
      <dgm:t>
        <a:bodyPr/>
        <a:lstStyle/>
        <a:p>
          <a:r>
            <a:rPr lang="es-419" sz="1800" dirty="0" smtClean="0">
              <a:solidFill>
                <a:schemeClr val="tx1"/>
              </a:solidFill>
            </a:rPr>
            <a:t>Cargo o función</a:t>
          </a:r>
        </a:p>
      </dgm:t>
    </dgm:pt>
    <dgm:pt modelId="{BA53F235-D898-4698-8AFF-FEE6384D8663}" type="parTrans" cxnId="{2C2894EF-4DE3-4562-8DD1-AF9D1C2CA051}">
      <dgm:prSet/>
      <dgm:spPr/>
      <dgm:t>
        <a:bodyPr/>
        <a:lstStyle/>
        <a:p>
          <a:endParaRPr lang="es-CL"/>
        </a:p>
      </dgm:t>
    </dgm:pt>
    <dgm:pt modelId="{27694447-24CE-47DD-B5A0-337827075898}" type="sibTrans" cxnId="{2C2894EF-4DE3-4562-8DD1-AF9D1C2CA051}">
      <dgm:prSet/>
      <dgm:spPr/>
      <dgm:t>
        <a:bodyPr/>
        <a:lstStyle/>
        <a:p>
          <a:endParaRPr lang="es-CL"/>
        </a:p>
      </dgm:t>
    </dgm:pt>
    <dgm:pt modelId="{DB47728E-3EC5-475C-B9E6-A991CBEF5E61}">
      <dgm:prSet custT="1"/>
      <dgm:spPr/>
      <dgm:t>
        <a:bodyPr/>
        <a:lstStyle/>
        <a:p>
          <a:r>
            <a:rPr lang="es-419" sz="1800" dirty="0" smtClean="0">
              <a:solidFill>
                <a:schemeClr val="tx1"/>
              </a:solidFill>
            </a:rPr>
            <a:t>Región (no obligatoria en Municipios)</a:t>
          </a:r>
        </a:p>
      </dgm:t>
    </dgm:pt>
    <dgm:pt modelId="{7D4BB13B-5A04-42E3-A9A7-8EE34DE4CA0A}" type="parTrans" cxnId="{A26D20AD-2704-45BB-9D8E-41070C152436}">
      <dgm:prSet/>
      <dgm:spPr/>
      <dgm:t>
        <a:bodyPr/>
        <a:lstStyle/>
        <a:p>
          <a:endParaRPr lang="es-CL"/>
        </a:p>
      </dgm:t>
    </dgm:pt>
    <dgm:pt modelId="{CB929F7D-C096-4322-874B-3C499475FAB7}" type="sibTrans" cxnId="{A26D20AD-2704-45BB-9D8E-41070C152436}">
      <dgm:prSet/>
      <dgm:spPr/>
      <dgm:t>
        <a:bodyPr/>
        <a:lstStyle/>
        <a:p>
          <a:endParaRPr lang="es-CL"/>
        </a:p>
      </dgm:t>
    </dgm:pt>
    <dgm:pt modelId="{D95594FD-A1B3-46C6-9EA2-9C6458D4F309}">
      <dgm:prSet custT="1"/>
      <dgm:spPr/>
      <dgm:t>
        <a:bodyPr/>
        <a:lstStyle/>
        <a:p>
          <a:r>
            <a:rPr lang="es-419" sz="1800" dirty="0" smtClean="0">
              <a:solidFill>
                <a:schemeClr val="tx1"/>
              </a:solidFill>
            </a:rPr>
            <a:t>Vigencia de relación laboral</a:t>
          </a:r>
        </a:p>
      </dgm:t>
    </dgm:pt>
    <dgm:pt modelId="{682A7998-4BEA-41E4-A3E2-4EB192FED682}" type="parTrans" cxnId="{AFB1D7EF-2717-4F5D-AA78-B08001641113}">
      <dgm:prSet/>
      <dgm:spPr/>
      <dgm:t>
        <a:bodyPr/>
        <a:lstStyle/>
        <a:p>
          <a:endParaRPr lang="es-CL"/>
        </a:p>
      </dgm:t>
    </dgm:pt>
    <dgm:pt modelId="{8B62D719-F497-4BA3-9E65-268C09957FDB}" type="sibTrans" cxnId="{AFB1D7EF-2717-4F5D-AA78-B08001641113}">
      <dgm:prSet/>
      <dgm:spPr/>
      <dgm:t>
        <a:bodyPr/>
        <a:lstStyle/>
        <a:p>
          <a:endParaRPr lang="es-CL"/>
        </a:p>
      </dgm:t>
    </dgm:pt>
    <dgm:pt modelId="{B0B039F8-4B9A-4C48-9DD7-A5F0038D9251}" type="pres">
      <dgm:prSet presAssocID="{F0CA3BDC-1A95-46A8-9C11-F61682622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48B0E46-08B8-4C5D-BA57-0BC573167FB8}" type="pres">
      <dgm:prSet presAssocID="{10413622-E143-4633-98D9-F42AABB61F5B}" presName="composite" presStyleCnt="0"/>
      <dgm:spPr/>
      <dgm:t>
        <a:bodyPr/>
        <a:lstStyle/>
        <a:p>
          <a:endParaRPr lang="es-CL"/>
        </a:p>
      </dgm:t>
    </dgm:pt>
    <dgm:pt modelId="{91C0B086-7DC4-4F48-A1EA-B1FEBC619345}" type="pres">
      <dgm:prSet presAssocID="{10413622-E143-4633-98D9-F42AABB61F5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6A56DB-72AB-4A07-91FE-DC982E6CA908}" type="pres">
      <dgm:prSet presAssocID="{10413622-E143-4633-98D9-F42AABB61F5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87B6FC6-CFE2-4925-ABC8-5AA876DD8F2A}" type="pres">
      <dgm:prSet presAssocID="{6A2DC50D-1047-453A-ACE1-FBF135E6E2E0}" presName="space" presStyleCnt="0"/>
      <dgm:spPr/>
      <dgm:t>
        <a:bodyPr/>
        <a:lstStyle/>
        <a:p>
          <a:endParaRPr lang="es-CL"/>
        </a:p>
      </dgm:t>
    </dgm:pt>
    <dgm:pt modelId="{4459BE67-861C-41B2-85D3-6008F8322B33}" type="pres">
      <dgm:prSet presAssocID="{EFF4F477-4B17-4AC0-893F-5C05942EDC45}" presName="composite" presStyleCnt="0"/>
      <dgm:spPr/>
      <dgm:t>
        <a:bodyPr/>
        <a:lstStyle/>
        <a:p>
          <a:endParaRPr lang="es-CL"/>
        </a:p>
      </dgm:t>
    </dgm:pt>
    <dgm:pt modelId="{88C17CB6-98A2-44E0-8678-BE35DDD0BBE7}" type="pres">
      <dgm:prSet presAssocID="{EFF4F477-4B17-4AC0-893F-5C05942EDC4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EFD40A4-E695-46B1-8AD1-F81D239818E8}" type="pres">
      <dgm:prSet presAssocID="{EFF4F477-4B17-4AC0-893F-5C05942EDC4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D4E71AB-6B66-4ED0-9BFA-20BE39E8D5B1}" type="pres">
      <dgm:prSet presAssocID="{09935FB3-EA45-4C46-8FB3-686B7E5ACB8A}" presName="space" presStyleCnt="0"/>
      <dgm:spPr/>
      <dgm:t>
        <a:bodyPr/>
        <a:lstStyle/>
        <a:p>
          <a:endParaRPr lang="es-CL"/>
        </a:p>
      </dgm:t>
    </dgm:pt>
    <dgm:pt modelId="{829AFA06-0B85-499A-9578-6023565F7BED}" type="pres">
      <dgm:prSet presAssocID="{2A34698F-FE71-4024-9222-9694EAE68621}" presName="composite" presStyleCnt="0"/>
      <dgm:spPr/>
      <dgm:t>
        <a:bodyPr/>
        <a:lstStyle/>
        <a:p>
          <a:endParaRPr lang="es-CL"/>
        </a:p>
      </dgm:t>
    </dgm:pt>
    <dgm:pt modelId="{16D5CE6B-B1C8-4E3C-8EB3-2412DC25F6CE}" type="pres">
      <dgm:prSet presAssocID="{2A34698F-FE71-4024-9222-9694EAE68621}" presName="parTx" presStyleLbl="alignNode1" presStyleIdx="2" presStyleCnt="3" custLinFactNeighborX="637" custLinFactNeighborY="-33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E2D12AE-6483-41B9-A2F7-F8826B28F3EE}" type="pres">
      <dgm:prSet presAssocID="{2A34698F-FE71-4024-9222-9694EAE6862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B38F0A6A-5FAD-4F47-85A3-8C5273746157}" type="presOf" srcId="{2A34698F-FE71-4024-9222-9694EAE68621}" destId="{16D5CE6B-B1C8-4E3C-8EB3-2412DC25F6CE}" srcOrd="0" destOrd="0" presId="urn:microsoft.com/office/officeart/2005/8/layout/hList1"/>
    <dgm:cxn modelId="{1D206F44-1A36-4F58-AAF8-E71B6AB44A17}" type="presOf" srcId="{FC4A09F9-E0CE-40CE-A7F6-57BEE8E40223}" destId="{6EFD40A4-E695-46B1-8AD1-F81D239818E8}" srcOrd="0" destOrd="0" presId="urn:microsoft.com/office/officeart/2005/8/layout/hList1"/>
    <dgm:cxn modelId="{824F1881-A26B-4CCA-8B53-D44770BC4332}" srcId="{EFF4F477-4B17-4AC0-893F-5C05942EDC45}" destId="{6C3AEAC0-1D61-4181-BB46-FE53C5315E44}" srcOrd="1" destOrd="0" parTransId="{43473EF7-7AEC-429A-A7AD-2EB57D26C231}" sibTransId="{6EC24BC9-015C-4110-BDA9-5727CC7EF90D}"/>
    <dgm:cxn modelId="{2A75DE38-E195-49F0-84C2-3E0F1A2F91F6}" srcId="{EFF4F477-4B17-4AC0-893F-5C05942EDC45}" destId="{FEC9D258-62CC-4482-9A6F-50649182B1AB}" srcOrd="2" destOrd="0" parTransId="{02AB79FE-983B-46D4-94B7-BAC2D5442767}" sibTransId="{BD4F531B-4707-4717-A95C-21D4C09BF196}"/>
    <dgm:cxn modelId="{98545A1F-8F3A-4B68-B198-228C7A8CD559}" srcId="{F0CA3BDC-1A95-46A8-9C11-F61682622CB7}" destId="{EFF4F477-4B17-4AC0-893F-5C05942EDC45}" srcOrd="1" destOrd="0" parTransId="{8F4D865F-6F76-4824-82C2-737E5A874684}" sibTransId="{09935FB3-EA45-4C46-8FB3-686B7E5ACB8A}"/>
    <dgm:cxn modelId="{6AEE1B27-BE97-42B7-82F1-509D263C6B05}" srcId="{EFF4F477-4B17-4AC0-893F-5C05942EDC45}" destId="{FC4A09F9-E0CE-40CE-A7F6-57BEE8E40223}" srcOrd="0" destOrd="0" parTransId="{DF2D1F36-FE12-463A-B281-61BE9B582BE8}" sibTransId="{2E4EC25A-BF42-4C5F-8C67-93F3AFBAAD2C}"/>
    <dgm:cxn modelId="{EB153FF9-D10E-4602-A260-E1D513EF8EEE}" srcId="{10413622-E143-4633-98D9-F42AABB61F5B}" destId="{EC4D69DD-0229-4FA2-8E81-6ACF5F041BFF}" srcOrd="2" destOrd="0" parTransId="{E285F0BC-D604-4DB7-8FC9-DECBF15E3D4C}" sibTransId="{B32A0011-3A3B-412A-A343-B102C6C4211A}"/>
    <dgm:cxn modelId="{CBDCE559-64E8-4E81-9DDB-ACB115655D43}" type="presOf" srcId="{DB47728E-3EC5-475C-B9E6-A991CBEF5E61}" destId="{BC6A56DB-72AB-4A07-91FE-DC982E6CA908}" srcOrd="0" destOrd="5" presId="urn:microsoft.com/office/officeart/2005/8/layout/hList1"/>
    <dgm:cxn modelId="{FC63CD0F-D512-464C-BC7C-316270D2FA09}" srcId="{EFF4F477-4B17-4AC0-893F-5C05942EDC45}" destId="{BE077661-444C-447D-9A91-FA0511C79206}" srcOrd="3" destOrd="0" parTransId="{3ABFABC2-EAC6-4CCB-9FA9-D6B449B9EA68}" sibTransId="{3ABCC15F-1FFC-42B1-8A3E-E90A51034B48}"/>
    <dgm:cxn modelId="{5F730A9B-A678-49D7-A0C7-9839A8E03853}" type="presOf" srcId="{DC87187C-9CA7-4E53-8B89-F4DE6FB2E338}" destId="{2E2D12AE-6483-41B9-A2F7-F8826B28F3EE}" srcOrd="0" destOrd="2" presId="urn:microsoft.com/office/officeart/2005/8/layout/hList1"/>
    <dgm:cxn modelId="{2C2894EF-4DE3-4562-8DD1-AF9D1C2CA051}" srcId="{10413622-E143-4633-98D9-F42AABB61F5B}" destId="{B2E8A8D2-1A55-4C1F-A066-D7F742282422}" srcOrd="4" destOrd="0" parTransId="{BA53F235-D898-4698-8AFF-FEE6384D8663}" sibTransId="{27694447-24CE-47DD-B5A0-337827075898}"/>
    <dgm:cxn modelId="{BF7543AD-8A04-4BEE-AAF9-D078FF08BE18}" type="presOf" srcId="{BE077661-444C-447D-9A91-FA0511C79206}" destId="{6EFD40A4-E695-46B1-8AD1-F81D239818E8}" srcOrd="0" destOrd="3" presId="urn:microsoft.com/office/officeart/2005/8/layout/hList1"/>
    <dgm:cxn modelId="{5D199180-5017-4B72-98A5-152C9022E906}" type="presOf" srcId="{EFF4F477-4B17-4AC0-893F-5C05942EDC45}" destId="{88C17CB6-98A2-44E0-8678-BE35DDD0BBE7}" srcOrd="0" destOrd="0" presId="urn:microsoft.com/office/officeart/2005/8/layout/hList1"/>
    <dgm:cxn modelId="{D093C311-6522-483A-99FD-7901F392FBE7}" type="presOf" srcId="{FEC9D258-62CC-4482-9A6F-50649182B1AB}" destId="{6EFD40A4-E695-46B1-8AD1-F81D239818E8}" srcOrd="0" destOrd="2" presId="urn:microsoft.com/office/officeart/2005/8/layout/hList1"/>
    <dgm:cxn modelId="{3D007F6E-7F70-49C8-BC00-90D660C8A8F2}" type="presOf" srcId="{F0CA3BDC-1A95-46A8-9C11-F61682622CB7}" destId="{B0B039F8-4B9A-4C48-9DD7-A5F0038D9251}" srcOrd="0" destOrd="0" presId="urn:microsoft.com/office/officeart/2005/8/layout/hList1"/>
    <dgm:cxn modelId="{A640A34F-9CA8-4ABA-A8B7-84B620664129}" type="presOf" srcId="{43B217D7-3FAD-42FF-9C0B-6535E7602D9F}" destId="{2E2D12AE-6483-41B9-A2F7-F8826B28F3EE}" srcOrd="0" destOrd="3" presId="urn:microsoft.com/office/officeart/2005/8/layout/hList1"/>
    <dgm:cxn modelId="{B7274078-CEEB-4280-814F-A574C842343B}" srcId="{10413622-E143-4633-98D9-F42AABB61F5B}" destId="{45323445-1152-48A2-89A3-CB3DD0BC1F0E}" srcOrd="0" destOrd="0" parTransId="{C5CC2299-5321-481A-A44D-BA4696BECDDB}" sibTransId="{96774E62-40AC-4300-BF13-1C3EF9D84323}"/>
    <dgm:cxn modelId="{CBD88995-76B0-4C76-90AB-B9E8056ADEA2}" srcId="{2A34698F-FE71-4024-9222-9694EAE68621}" destId="{DC87187C-9CA7-4E53-8B89-F4DE6FB2E338}" srcOrd="2" destOrd="0" parTransId="{79E9D610-3B69-4E21-AC17-B79C8336229F}" sibTransId="{B9B949F4-638C-4217-B869-F0342A295F2F}"/>
    <dgm:cxn modelId="{4A8D1B65-70F5-428C-B93F-A7A678BFDCEC}" type="presOf" srcId="{EC4D69DD-0229-4FA2-8E81-6ACF5F041BFF}" destId="{BC6A56DB-72AB-4A07-91FE-DC982E6CA908}" srcOrd="0" destOrd="2" presId="urn:microsoft.com/office/officeart/2005/8/layout/hList1"/>
    <dgm:cxn modelId="{AFB1D7EF-2717-4F5D-AA78-B08001641113}" srcId="{10413622-E143-4633-98D9-F42AABB61F5B}" destId="{D95594FD-A1B3-46C6-9EA2-9C6458D4F309}" srcOrd="6" destOrd="0" parTransId="{682A7998-4BEA-41E4-A3E2-4EB192FED682}" sibTransId="{8B62D719-F497-4BA3-9E65-268C09957FDB}"/>
    <dgm:cxn modelId="{726CCEE1-06FA-4D66-9017-D2897E5D530F}" type="presOf" srcId="{10413622-E143-4633-98D9-F42AABB61F5B}" destId="{91C0B086-7DC4-4F48-A1EA-B1FEBC619345}" srcOrd="0" destOrd="0" presId="urn:microsoft.com/office/officeart/2005/8/layout/hList1"/>
    <dgm:cxn modelId="{BBA32DB5-2D8B-4ED1-BF3F-D6B2B435DAAD}" type="presOf" srcId="{8E826E78-742E-469A-A4A1-12AFEA16E526}" destId="{2E2D12AE-6483-41B9-A2F7-F8826B28F3EE}" srcOrd="0" destOrd="0" presId="urn:microsoft.com/office/officeart/2005/8/layout/hList1"/>
    <dgm:cxn modelId="{355C6BA2-50FB-4164-A756-C829080ACE4B}" type="presOf" srcId="{B2E8A8D2-1A55-4C1F-A066-D7F742282422}" destId="{BC6A56DB-72AB-4A07-91FE-DC982E6CA908}" srcOrd="0" destOrd="4" presId="urn:microsoft.com/office/officeart/2005/8/layout/hList1"/>
    <dgm:cxn modelId="{82088BBE-B298-46BD-B785-53D5234116F3}" srcId="{F0CA3BDC-1A95-46A8-9C11-F61682622CB7}" destId="{10413622-E143-4633-98D9-F42AABB61F5B}" srcOrd="0" destOrd="0" parTransId="{98536065-438A-43FD-9AC3-E984BD781F85}" sibTransId="{6A2DC50D-1047-453A-ACE1-FBF135E6E2E0}"/>
    <dgm:cxn modelId="{31D81D26-97C5-421E-8090-DFA9C542ECEE}" srcId="{2A34698F-FE71-4024-9222-9694EAE68621}" destId="{8E826E78-742E-469A-A4A1-12AFEA16E526}" srcOrd="0" destOrd="0" parTransId="{9FDCC4C0-FDA9-490A-91CC-A994B38AF306}" sibTransId="{CBC2E0D0-123A-4E3C-BAF1-A076CC5548A6}"/>
    <dgm:cxn modelId="{A26D20AD-2704-45BB-9D8E-41070C152436}" srcId="{10413622-E143-4633-98D9-F42AABB61F5B}" destId="{DB47728E-3EC5-475C-B9E6-A991CBEF5E61}" srcOrd="5" destOrd="0" parTransId="{7D4BB13B-5A04-42E3-A9A7-8EE34DE4CA0A}" sibTransId="{CB929F7D-C096-4322-874B-3C499475FAB7}"/>
    <dgm:cxn modelId="{85B68BD0-614B-445A-9698-570A0086E67B}" srcId="{F0CA3BDC-1A95-46A8-9C11-F61682622CB7}" destId="{2A34698F-FE71-4024-9222-9694EAE68621}" srcOrd="2" destOrd="0" parTransId="{B1B7CA2C-0D47-47C3-86BB-3FFF027223E5}" sibTransId="{0D87CFAA-8B26-44B7-8BCA-8D3993B26FF4}"/>
    <dgm:cxn modelId="{BF33D561-4370-4BB5-AB38-5CDCFA191FEA}" srcId="{10413622-E143-4633-98D9-F42AABB61F5B}" destId="{B7217D1D-0914-431F-82EB-579849AE9725}" srcOrd="3" destOrd="0" parTransId="{787A6134-2F36-4E04-873E-85CA9F90F156}" sibTransId="{109621C0-7ABB-4CC4-9CD2-E173F1E0DADD}"/>
    <dgm:cxn modelId="{480A77C7-6343-498E-8872-A15865CB5A7B}" type="presOf" srcId="{D572782E-68F3-43D8-819D-A7DD89FA70F3}" destId="{BC6A56DB-72AB-4A07-91FE-DC982E6CA908}" srcOrd="0" destOrd="1" presId="urn:microsoft.com/office/officeart/2005/8/layout/hList1"/>
    <dgm:cxn modelId="{890F1724-5362-4900-B302-4CE6398B668E}" type="presOf" srcId="{7586BA52-EC36-45FD-979B-C7736BD4ED39}" destId="{2E2D12AE-6483-41B9-A2F7-F8826B28F3EE}" srcOrd="0" destOrd="1" presId="urn:microsoft.com/office/officeart/2005/8/layout/hList1"/>
    <dgm:cxn modelId="{DDA1DAAB-1B97-453E-852C-A6B3EF1B4BF2}" srcId="{10413622-E143-4633-98D9-F42AABB61F5B}" destId="{D572782E-68F3-43D8-819D-A7DD89FA70F3}" srcOrd="1" destOrd="0" parTransId="{0CDF1C59-8A19-4FD7-881D-1F13AF97576E}" sibTransId="{77AE611F-ACC4-4052-8695-A8E261451477}"/>
    <dgm:cxn modelId="{6A08780D-00A0-4B72-9804-C36D9C0CF761}" type="presOf" srcId="{D95594FD-A1B3-46C6-9EA2-9C6458D4F309}" destId="{BC6A56DB-72AB-4A07-91FE-DC982E6CA908}" srcOrd="0" destOrd="6" presId="urn:microsoft.com/office/officeart/2005/8/layout/hList1"/>
    <dgm:cxn modelId="{BAA2958C-6470-48BC-B1FA-FA8A31E87F7F}" srcId="{2A34698F-FE71-4024-9222-9694EAE68621}" destId="{7586BA52-EC36-45FD-979B-C7736BD4ED39}" srcOrd="1" destOrd="0" parTransId="{FA851092-9A3B-4CC6-9B23-5A15FAC3705F}" sibTransId="{768D7A0B-92CF-4AC6-A116-17C227CBE0D0}"/>
    <dgm:cxn modelId="{9FB3E73F-7023-42CE-B810-B6CE99159B50}" type="presOf" srcId="{6C3AEAC0-1D61-4181-BB46-FE53C5315E44}" destId="{6EFD40A4-E695-46B1-8AD1-F81D239818E8}" srcOrd="0" destOrd="1" presId="urn:microsoft.com/office/officeart/2005/8/layout/hList1"/>
    <dgm:cxn modelId="{B3194E16-18A6-4634-9724-E1F1621210A0}" type="presOf" srcId="{B7217D1D-0914-431F-82EB-579849AE9725}" destId="{BC6A56DB-72AB-4A07-91FE-DC982E6CA908}" srcOrd="0" destOrd="3" presId="urn:microsoft.com/office/officeart/2005/8/layout/hList1"/>
    <dgm:cxn modelId="{C0F481D5-2409-4BB8-8DF3-BE1559A69D73}" type="presOf" srcId="{45323445-1152-48A2-89A3-CB3DD0BC1F0E}" destId="{BC6A56DB-72AB-4A07-91FE-DC982E6CA908}" srcOrd="0" destOrd="0" presId="urn:microsoft.com/office/officeart/2005/8/layout/hList1"/>
    <dgm:cxn modelId="{448B961D-5BA5-4B5E-9FAB-0AEDBB34DA73}" srcId="{2A34698F-FE71-4024-9222-9694EAE68621}" destId="{43B217D7-3FAD-42FF-9C0B-6535E7602D9F}" srcOrd="3" destOrd="0" parTransId="{493ED8C1-00D6-4829-9884-980B1AFF6814}" sibTransId="{731D905D-AC7C-4CAB-BE64-F2AA73A1A01B}"/>
    <dgm:cxn modelId="{CA29CD73-F341-4DFF-9DAF-6368D59765E4}" type="presParOf" srcId="{B0B039F8-4B9A-4C48-9DD7-A5F0038D9251}" destId="{E48B0E46-08B8-4C5D-BA57-0BC573167FB8}" srcOrd="0" destOrd="0" presId="urn:microsoft.com/office/officeart/2005/8/layout/hList1"/>
    <dgm:cxn modelId="{36BC5DB0-0092-449E-BA8D-BA42FEEA3C32}" type="presParOf" srcId="{E48B0E46-08B8-4C5D-BA57-0BC573167FB8}" destId="{91C0B086-7DC4-4F48-A1EA-B1FEBC619345}" srcOrd="0" destOrd="0" presId="urn:microsoft.com/office/officeart/2005/8/layout/hList1"/>
    <dgm:cxn modelId="{3A0D9F2D-2F39-43F4-BD83-455CE0BC803A}" type="presParOf" srcId="{E48B0E46-08B8-4C5D-BA57-0BC573167FB8}" destId="{BC6A56DB-72AB-4A07-91FE-DC982E6CA908}" srcOrd="1" destOrd="0" presId="urn:microsoft.com/office/officeart/2005/8/layout/hList1"/>
    <dgm:cxn modelId="{C06B602F-BA5D-4FF7-A5F9-17ED9D21C632}" type="presParOf" srcId="{B0B039F8-4B9A-4C48-9DD7-A5F0038D9251}" destId="{387B6FC6-CFE2-4925-ABC8-5AA876DD8F2A}" srcOrd="1" destOrd="0" presId="urn:microsoft.com/office/officeart/2005/8/layout/hList1"/>
    <dgm:cxn modelId="{596B6856-21F1-43AA-8497-A968146E5C7D}" type="presParOf" srcId="{B0B039F8-4B9A-4C48-9DD7-A5F0038D9251}" destId="{4459BE67-861C-41B2-85D3-6008F8322B33}" srcOrd="2" destOrd="0" presId="urn:microsoft.com/office/officeart/2005/8/layout/hList1"/>
    <dgm:cxn modelId="{881CEF02-2C71-4972-8602-49544D9EC32F}" type="presParOf" srcId="{4459BE67-861C-41B2-85D3-6008F8322B33}" destId="{88C17CB6-98A2-44E0-8678-BE35DDD0BBE7}" srcOrd="0" destOrd="0" presId="urn:microsoft.com/office/officeart/2005/8/layout/hList1"/>
    <dgm:cxn modelId="{988B3BBC-DB1C-4082-9D6D-55A8CAE58484}" type="presParOf" srcId="{4459BE67-861C-41B2-85D3-6008F8322B33}" destId="{6EFD40A4-E695-46B1-8AD1-F81D239818E8}" srcOrd="1" destOrd="0" presId="urn:microsoft.com/office/officeart/2005/8/layout/hList1"/>
    <dgm:cxn modelId="{0034BD43-0A03-4A2D-B3FB-8661ABDFE5D0}" type="presParOf" srcId="{B0B039F8-4B9A-4C48-9DD7-A5F0038D9251}" destId="{1D4E71AB-6B66-4ED0-9BFA-20BE39E8D5B1}" srcOrd="3" destOrd="0" presId="urn:microsoft.com/office/officeart/2005/8/layout/hList1"/>
    <dgm:cxn modelId="{6BF12127-C0D5-48C9-9138-5C9AE5338C54}" type="presParOf" srcId="{B0B039F8-4B9A-4C48-9DD7-A5F0038D9251}" destId="{829AFA06-0B85-499A-9578-6023565F7BED}" srcOrd="4" destOrd="0" presId="urn:microsoft.com/office/officeart/2005/8/layout/hList1"/>
    <dgm:cxn modelId="{3FFC12C4-28CC-489A-81DC-FBA475E3C90A}" type="presParOf" srcId="{829AFA06-0B85-499A-9578-6023565F7BED}" destId="{16D5CE6B-B1C8-4E3C-8EB3-2412DC25F6CE}" srcOrd="0" destOrd="0" presId="urn:microsoft.com/office/officeart/2005/8/layout/hList1"/>
    <dgm:cxn modelId="{9E7A0EE1-4DB8-4301-916E-581FDE0F3AEC}" type="presParOf" srcId="{829AFA06-0B85-499A-9578-6023565F7BED}" destId="{2E2D12AE-6483-41B9-A2F7-F8826B28F3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59DB1D-A57F-4DB9-A596-1D41FA944853}" type="doc">
      <dgm:prSet loTypeId="urn:microsoft.com/office/officeart/2005/8/layout/vList6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s-CL"/>
        </a:p>
      </dgm:t>
    </dgm:pt>
    <dgm:pt modelId="{D1044420-2CCD-4BAF-8D2E-9C44EE0A6003}">
      <dgm:prSet phldrT="[Texto]" custT="1"/>
      <dgm:spPr/>
      <dgm:t>
        <a:bodyPr/>
        <a:lstStyle/>
        <a:p>
          <a:pPr algn="ctr"/>
          <a:r>
            <a:rPr lang="es-CL" sz="2400" b="1" dirty="0" smtClean="0"/>
            <a:t>Sistema de Compras Públicas</a:t>
          </a:r>
          <a:endParaRPr lang="es-CL" sz="2400" b="1" dirty="0"/>
        </a:p>
      </dgm:t>
    </dgm:pt>
    <dgm:pt modelId="{B6B351E6-AF83-45BB-9E4D-9122B3060C81}" type="parTrans" cxnId="{6A3A613C-C7F0-4B39-A8A2-33942C754BB8}">
      <dgm:prSet/>
      <dgm:spPr/>
      <dgm:t>
        <a:bodyPr/>
        <a:lstStyle/>
        <a:p>
          <a:endParaRPr lang="es-CL"/>
        </a:p>
      </dgm:t>
    </dgm:pt>
    <dgm:pt modelId="{A10934A0-6FAF-4431-A97F-E81E01B8069E}" type="sibTrans" cxnId="{6A3A613C-C7F0-4B39-A8A2-33942C754BB8}">
      <dgm:prSet/>
      <dgm:spPr/>
      <dgm:t>
        <a:bodyPr/>
        <a:lstStyle/>
        <a:p>
          <a:endParaRPr lang="es-CL"/>
        </a:p>
      </dgm:t>
    </dgm:pt>
    <dgm:pt modelId="{9DABA64C-797E-4142-8E51-BFEC93C31A27}">
      <dgm:prSet phldrT="[Texto]" custT="1"/>
      <dgm:spPr/>
      <dgm:t>
        <a:bodyPr anchor="ctr"/>
        <a:lstStyle/>
        <a:p>
          <a:r>
            <a:rPr lang="es-419" sz="1700" dirty="0" smtClean="0"/>
            <a:t>Publicación de link </a:t>
          </a:r>
          <a:r>
            <a:rPr lang="es-419" sz="1700" dirty="0" smtClean="0">
              <a:hlinkClick xmlns:r="http://schemas.openxmlformats.org/officeDocument/2006/relationships" r:id="rId1"/>
            </a:rPr>
            <a:t>www.mercadopublico.cl</a:t>
          </a:r>
          <a:endParaRPr lang="es-CL" sz="1700" dirty="0"/>
        </a:p>
      </dgm:t>
    </dgm:pt>
    <dgm:pt modelId="{47B73A2B-187D-4531-9B79-7415FB40210B}" type="parTrans" cxnId="{14E9D7F3-069C-4435-9D88-0001EBEB9723}">
      <dgm:prSet/>
      <dgm:spPr/>
      <dgm:t>
        <a:bodyPr/>
        <a:lstStyle/>
        <a:p>
          <a:endParaRPr lang="es-CL"/>
        </a:p>
      </dgm:t>
    </dgm:pt>
    <dgm:pt modelId="{CE4FB4C7-DE4F-4921-A01E-6D092FC41287}" type="sibTrans" cxnId="{14E9D7F3-069C-4435-9D88-0001EBEB9723}">
      <dgm:prSet/>
      <dgm:spPr/>
      <dgm:t>
        <a:bodyPr/>
        <a:lstStyle/>
        <a:p>
          <a:endParaRPr lang="es-CL"/>
        </a:p>
      </dgm:t>
    </dgm:pt>
    <dgm:pt modelId="{6DEA8A98-4CF3-4699-897D-CA490144EEC7}">
      <dgm:prSet phldrT="[Texto]" custT="1"/>
      <dgm:spPr/>
      <dgm:t>
        <a:bodyPr/>
        <a:lstStyle/>
        <a:p>
          <a:r>
            <a:rPr lang="es-CL" sz="1600" dirty="0" smtClean="0"/>
            <a:t>Individualización del acto que aprueba el contrato.</a:t>
          </a:r>
          <a:endParaRPr lang="es-CL" sz="1600" dirty="0"/>
        </a:p>
      </dgm:t>
    </dgm:pt>
    <dgm:pt modelId="{B0D74FF4-C643-48FF-BECE-2DFC3D8486A5}" type="parTrans" cxnId="{9DE9C620-84A7-4EA2-B08B-F556E7EEC8E4}">
      <dgm:prSet/>
      <dgm:spPr/>
      <dgm:t>
        <a:bodyPr/>
        <a:lstStyle/>
        <a:p>
          <a:endParaRPr lang="es-CL"/>
        </a:p>
      </dgm:t>
    </dgm:pt>
    <dgm:pt modelId="{932B35DC-A8F2-4BDE-961D-E84BA157C383}" type="sibTrans" cxnId="{9DE9C620-84A7-4EA2-B08B-F556E7EEC8E4}">
      <dgm:prSet/>
      <dgm:spPr/>
      <dgm:t>
        <a:bodyPr/>
        <a:lstStyle/>
        <a:p>
          <a:endParaRPr lang="es-CL"/>
        </a:p>
      </dgm:t>
    </dgm:pt>
    <dgm:pt modelId="{F5339FDA-14FB-41F7-BC1C-56060676863F}">
      <dgm:prSet phldrT="[Texto]" custT="1"/>
      <dgm:spPr/>
      <dgm:t>
        <a:bodyPr/>
        <a:lstStyle/>
        <a:p>
          <a:r>
            <a:rPr lang="es-419" sz="2400" b="1" dirty="0" smtClean="0"/>
            <a:t>C</a:t>
          </a:r>
          <a:r>
            <a:rPr lang="es-CL" sz="2400" b="1" dirty="0" smtClean="0"/>
            <a:t>o</a:t>
          </a:r>
          <a:r>
            <a:rPr lang="es-419" sz="2400" b="1" dirty="0" smtClean="0"/>
            <a:t>ntratación de otras compras</a:t>
          </a:r>
          <a:endParaRPr lang="es-CL" sz="2400" b="1" dirty="0" smtClean="0"/>
        </a:p>
      </dgm:t>
    </dgm:pt>
    <dgm:pt modelId="{7E77E092-67FE-4FF3-8982-B149E95B388E}" type="sibTrans" cxnId="{AA8072BF-5F27-445D-B6EF-7BD376E4C3F4}">
      <dgm:prSet/>
      <dgm:spPr/>
      <dgm:t>
        <a:bodyPr/>
        <a:lstStyle/>
        <a:p>
          <a:endParaRPr lang="es-CL"/>
        </a:p>
      </dgm:t>
    </dgm:pt>
    <dgm:pt modelId="{638BB1D1-DB34-49DF-881B-6C745E16DE80}" type="parTrans" cxnId="{AA8072BF-5F27-445D-B6EF-7BD376E4C3F4}">
      <dgm:prSet/>
      <dgm:spPr/>
      <dgm:t>
        <a:bodyPr/>
        <a:lstStyle/>
        <a:p>
          <a:endParaRPr lang="es-CL"/>
        </a:p>
      </dgm:t>
    </dgm:pt>
    <dgm:pt modelId="{5667D4FB-6639-4F9B-904F-B8E8266DD9D8}">
      <dgm:prSet phldrT="[Texto]" custT="1"/>
      <dgm:spPr/>
      <dgm:t>
        <a:bodyPr anchor="ctr"/>
        <a:lstStyle/>
        <a:p>
          <a:endParaRPr lang="es-CL" sz="2000" dirty="0"/>
        </a:p>
      </dgm:t>
    </dgm:pt>
    <dgm:pt modelId="{B65B0C05-97C5-44D7-817D-17724ED4004A}" type="parTrans" cxnId="{18A51B1B-E5D2-4567-AD5C-369564BE6F24}">
      <dgm:prSet/>
      <dgm:spPr/>
      <dgm:t>
        <a:bodyPr/>
        <a:lstStyle/>
        <a:p>
          <a:endParaRPr lang="es-CL"/>
        </a:p>
      </dgm:t>
    </dgm:pt>
    <dgm:pt modelId="{3C4A486E-A6E0-48E7-A320-8CE683D63B98}" type="sibTrans" cxnId="{18A51B1B-E5D2-4567-AD5C-369564BE6F24}">
      <dgm:prSet/>
      <dgm:spPr/>
      <dgm:t>
        <a:bodyPr/>
        <a:lstStyle/>
        <a:p>
          <a:endParaRPr lang="es-CL"/>
        </a:p>
      </dgm:t>
    </dgm:pt>
    <dgm:pt modelId="{A9B59D78-2B00-4839-861A-8BEA31BE65C7}">
      <dgm:prSet phldrT="[Texto]" custT="1"/>
      <dgm:spPr/>
      <dgm:t>
        <a:bodyPr anchor="ctr"/>
        <a:lstStyle/>
        <a:p>
          <a:r>
            <a:rPr lang="es-419" sz="1700" dirty="0" smtClean="0"/>
            <a:t>Directo a la información de la institución</a:t>
          </a:r>
          <a:endParaRPr lang="es-CL" sz="1700" dirty="0"/>
        </a:p>
      </dgm:t>
    </dgm:pt>
    <dgm:pt modelId="{CF92E6AC-1D03-430A-BC55-85247D4AAFF6}" type="parTrans" cxnId="{5E1FA103-826B-4438-BF8C-D9C2E293FB3C}">
      <dgm:prSet/>
      <dgm:spPr/>
      <dgm:t>
        <a:bodyPr/>
        <a:lstStyle/>
        <a:p>
          <a:endParaRPr lang="es-CL"/>
        </a:p>
      </dgm:t>
    </dgm:pt>
    <dgm:pt modelId="{E38664D2-91EF-4D6B-B023-620AE9D77370}" type="sibTrans" cxnId="{5E1FA103-826B-4438-BF8C-D9C2E293FB3C}">
      <dgm:prSet/>
      <dgm:spPr/>
      <dgm:t>
        <a:bodyPr/>
        <a:lstStyle/>
        <a:p>
          <a:endParaRPr lang="es-CL"/>
        </a:p>
      </dgm:t>
    </dgm:pt>
    <dgm:pt modelId="{A9B96BD4-1844-4BF6-B2E5-CEB6668BB3F6}">
      <dgm:prSet custT="1"/>
      <dgm:spPr/>
      <dgm:t>
        <a:bodyPr/>
        <a:lstStyle/>
        <a:p>
          <a:r>
            <a:rPr lang="es-CL" sz="1600" dirty="0" smtClean="0"/>
            <a:t>Individualización del contratista</a:t>
          </a:r>
        </a:p>
      </dgm:t>
    </dgm:pt>
    <dgm:pt modelId="{42F524ED-6BD9-415E-9DDF-4F69C43B13EA}" type="parTrans" cxnId="{80248E48-005B-4CF4-B207-29255C2EDACB}">
      <dgm:prSet/>
      <dgm:spPr/>
      <dgm:t>
        <a:bodyPr/>
        <a:lstStyle/>
        <a:p>
          <a:endParaRPr lang="es-CL"/>
        </a:p>
      </dgm:t>
    </dgm:pt>
    <dgm:pt modelId="{E54B60A4-EEDB-4A77-9988-36C2DE22158B}" type="sibTrans" cxnId="{80248E48-005B-4CF4-B207-29255C2EDACB}">
      <dgm:prSet/>
      <dgm:spPr/>
      <dgm:t>
        <a:bodyPr/>
        <a:lstStyle/>
        <a:p>
          <a:endParaRPr lang="es-CL"/>
        </a:p>
      </dgm:t>
    </dgm:pt>
    <dgm:pt modelId="{37E81EAD-7ABE-42B8-9D85-DF10B822FE7B}">
      <dgm:prSet custT="1"/>
      <dgm:spPr/>
      <dgm:t>
        <a:bodyPr/>
        <a:lstStyle/>
        <a:p>
          <a:r>
            <a:rPr lang="es-CL" sz="1600" dirty="0" smtClean="0"/>
            <a:t>Individualización de los socios o accionistas principales.</a:t>
          </a:r>
        </a:p>
      </dgm:t>
    </dgm:pt>
    <dgm:pt modelId="{5AD57410-F5BF-48FB-A6E2-A21D8B7EEC96}" type="parTrans" cxnId="{830D61C0-8575-408B-941E-FF38138D3B9A}">
      <dgm:prSet/>
      <dgm:spPr/>
      <dgm:t>
        <a:bodyPr/>
        <a:lstStyle/>
        <a:p>
          <a:endParaRPr lang="es-CL"/>
        </a:p>
      </dgm:t>
    </dgm:pt>
    <dgm:pt modelId="{683000A0-1561-4699-A6A0-C40424EF0E36}" type="sibTrans" cxnId="{830D61C0-8575-408B-941E-FF38138D3B9A}">
      <dgm:prSet/>
      <dgm:spPr/>
      <dgm:t>
        <a:bodyPr/>
        <a:lstStyle/>
        <a:p>
          <a:endParaRPr lang="es-CL"/>
        </a:p>
      </dgm:t>
    </dgm:pt>
    <dgm:pt modelId="{A3483712-63A7-4419-BFA2-CEDA2FA9A2A8}">
      <dgm:prSet custT="1"/>
      <dgm:spPr/>
      <dgm:t>
        <a:bodyPr/>
        <a:lstStyle/>
        <a:p>
          <a:r>
            <a:rPr lang="es-CL" sz="1600" b="0" dirty="0" smtClean="0"/>
            <a:t>Objeto, monto, duración de la contratación y link </a:t>
          </a:r>
          <a:r>
            <a:rPr lang="es-CL" sz="1600" dirty="0" smtClean="0"/>
            <a:t>al acto respectivo.</a:t>
          </a:r>
        </a:p>
      </dgm:t>
    </dgm:pt>
    <dgm:pt modelId="{03BE3AF3-EEAC-4047-BCE8-FDB838195EAC}" type="parTrans" cxnId="{2E0F2132-9445-44E8-BD59-04D8310E54A8}">
      <dgm:prSet/>
      <dgm:spPr/>
      <dgm:t>
        <a:bodyPr/>
        <a:lstStyle/>
        <a:p>
          <a:endParaRPr lang="es-CL"/>
        </a:p>
      </dgm:t>
    </dgm:pt>
    <dgm:pt modelId="{6BF6816D-D4D2-4D40-8760-54ACEC1A0C46}" type="sibTrans" cxnId="{2E0F2132-9445-44E8-BD59-04D8310E54A8}">
      <dgm:prSet/>
      <dgm:spPr/>
      <dgm:t>
        <a:bodyPr/>
        <a:lstStyle/>
        <a:p>
          <a:endParaRPr lang="es-CL"/>
        </a:p>
      </dgm:t>
    </dgm:pt>
    <dgm:pt modelId="{4A6115B3-971D-4BD6-B029-C2468905EB54}">
      <dgm:prSet custT="1"/>
      <dgm:spPr/>
      <dgm:t>
        <a:bodyPr/>
        <a:lstStyle/>
        <a:p>
          <a:r>
            <a:rPr lang="es-419" sz="2400" b="1" dirty="0" smtClean="0"/>
            <a:t>Contratación de bienes inmuebles</a:t>
          </a:r>
          <a:endParaRPr lang="es-CL" sz="2400" b="1" dirty="0"/>
        </a:p>
      </dgm:t>
    </dgm:pt>
    <dgm:pt modelId="{0F771AF3-ABA4-4C12-9C2A-A3E04B1F2BA5}" type="parTrans" cxnId="{2556DF87-70BA-4917-B6CB-A3C4135DA02B}">
      <dgm:prSet/>
      <dgm:spPr/>
      <dgm:t>
        <a:bodyPr/>
        <a:lstStyle/>
        <a:p>
          <a:endParaRPr lang="es-CL"/>
        </a:p>
      </dgm:t>
    </dgm:pt>
    <dgm:pt modelId="{F3B66D87-CA6A-467E-AFEB-887E372ABA91}" type="sibTrans" cxnId="{2556DF87-70BA-4917-B6CB-A3C4135DA02B}">
      <dgm:prSet/>
      <dgm:spPr/>
      <dgm:t>
        <a:bodyPr/>
        <a:lstStyle/>
        <a:p>
          <a:endParaRPr lang="es-CL"/>
        </a:p>
      </dgm:t>
    </dgm:pt>
    <dgm:pt modelId="{9B9CD1C3-878D-4872-A77F-ACA01E9BAB8B}">
      <dgm:prSet phldrT="[Texto]" custT="1"/>
      <dgm:spPr/>
      <dgm:t>
        <a:bodyPr anchor="ctr"/>
        <a:lstStyle/>
        <a:p>
          <a:endParaRPr lang="es-CL" sz="1800" dirty="0"/>
        </a:p>
      </dgm:t>
    </dgm:pt>
    <dgm:pt modelId="{D5AC3AF7-CA1D-4AF9-B228-3A7493A944B4}" type="parTrans" cxnId="{A207278F-209F-4F0B-B254-7194CEC683CC}">
      <dgm:prSet/>
      <dgm:spPr/>
      <dgm:t>
        <a:bodyPr/>
        <a:lstStyle/>
        <a:p>
          <a:endParaRPr lang="es-CL"/>
        </a:p>
      </dgm:t>
    </dgm:pt>
    <dgm:pt modelId="{B5F25A7A-DE90-481C-A832-23D418098260}" type="sibTrans" cxnId="{A207278F-209F-4F0B-B254-7194CEC683CC}">
      <dgm:prSet/>
      <dgm:spPr/>
      <dgm:t>
        <a:bodyPr/>
        <a:lstStyle/>
        <a:p>
          <a:endParaRPr lang="es-CL"/>
        </a:p>
      </dgm:t>
    </dgm:pt>
    <dgm:pt modelId="{91335C49-795F-4617-850C-70FF046E9F10}" type="pres">
      <dgm:prSet presAssocID="{3B59DB1D-A57F-4DB9-A596-1D41FA94485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126C9CF7-A411-4D50-94D3-7499542FD81B}" type="pres">
      <dgm:prSet presAssocID="{D1044420-2CCD-4BAF-8D2E-9C44EE0A6003}" presName="linNode" presStyleCnt="0"/>
      <dgm:spPr/>
    </dgm:pt>
    <dgm:pt modelId="{9B62A43E-2FEF-4242-B6EF-2F2D48DD0F01}" type="pres">
      <dgm:prSet presAssocID="{D1044420-2CCD-4BAF-8D2E-9C44EE0A6003}" presName="parentShp" presStyleLbl="node1" presStyleIdx="0" presStyleCnt="3" custScaleX="93896" custLinFactNeighborX="-2035" custLinFactNeighborY="-3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EC7E2A-5455-4DBA-9DC4-7A34EAAE092C}" type="pres">
      <dgm:prSet presAssocID="{D1044420-2CCD-4BAF-8D2E-9C44EE0A6003}" presName="childShp" presStyleLbl="bgAccFollowNode1" presStyleIdx="0" presStyleCnt="3" custLinFactNeighborX="-2154" custLinFactNeighborY="-3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600C6B3-2F71-479C-B51D-8FC7F0C45C1F}" type="pres">
      <dgm:prSet presAssocID="{A10934A0-6FAF-4431-A97F-E81E01B8069E}" presName="spacing" presStyleCnt="0"/>
      <dgm:spPr/>
    </dgm:pt>
    <dgm:pt modelId="{13F3B95F-CF5B-43EA-8DDF-5666D0D9BFBF}" type="pres">
      <dgm:prSet presAssocID="{F5339FDA-14FB-41F7-BC1C-56060676863F}" presName="linNode" presStyleCnt="0"/>
      <dgm:spPr/>
    </dgm:pt>
    <dgm:pt modelId="{CDDC09D6-2F41-48ED-BBB3-1CA03D3A7F8E}" type="pres">
      <dgm:prSet presAssocID="{F5339FDA-14FB-41F7-BC1C-56060676863F}" presName="parentShp" presStyleLbl="node1" presStyleIdx="1" presStyleCnt="3" custScaleX="96894" custLinFactNeighborX="-25" custLinFactNeighborY="-4529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E5AA289-AFC5-4DAF-8A66-B9403660F92C}" type="pres">
      <dgm:prSet presAssocID="{F5339FDA-14FB-41F7-BC1C-56060676863F}" presName="childShp" presStyleLbl="bgAccFollowNode1" presStyleIdx="1" presStyleCnt="3" custScaleX="106374" custScaleY="277697" custLinFactNeighborX="8206" custLinFactNeighborY="435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CCEBAAF-B5DF-491F-AB04-A833E15D0599}" type="pres">
      <dgm:prSet presAssocID="{7E77E092-67FE-4FF3-8982-B149E95B388E}" presName="spacing" presStyleCnt="0"/>
      <dgm:spPr/>
    </dgm:pt>
    <dgm:pt modelId="{AFE3EAA6-645D-4103-B17F-04EC3A98B32F}" type="pres">
      <dgm:prSet presAssocID="{4A6115B3-971D-4BD6-B029-C2468905EB54}" presName="linNode" presStyleCnt="0"/>
      <dgm:spPr/>
    </dgm:pt>
    <dgm:pt modelId="{FA538EFD-008C-4BD7-B966-76EF5AA0C857}" type="pres">
      <dgm:prSet presAssocID="{4A6115B3-971D-4BD6-B029-C2468905EB54}" presName="parentShp" presStyleLbl="node1" presStyleIdx="2" presStyleCnt="3" custScaleX="93896" custLinFactNeighborX="-2035" custLinFactNeighborY="-8407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006DEB-FD97-4D7D-9EFB-76C305F5006D}" type="pres">
      <dgm:prSet presAssocID="{4A6115B3-971D-4BD6-B029-C2468905EB54}" presName="childShp" presStyleLbl="bgAccFollowNode1" presStyleIdx="2" presStyleCnt="3" custLinFactY="-100000" custLinFactNeighborX="-406" custLinFactNeighborY="-149756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es-CL"/>
        </a:p>
      </dgm:t>
    </dgm:pt>
  </dgm:ptLst>
  <dgm:cxnLst>
    <dgm:cxn modelId="{F4CD9BDF-68A6-430C-A1ED-C845BFF3E1CF}" type="presOf" srcId="{4A6115B3-971D-4BD6-B029-C2468905EB54}" destId="{FA538EFD-008C-4BD7-B966-76EF5AA0C857}" srcOrd="0" destOrd="0" presId="urn:microsoft.com/office/officeart/2005/8/layout/vList6"/>
    <dgm:cxn modelId="{14E9D7F3-069C-4435-9D88-0001EBEB9723}" srcId="{D1044420-2CCD-4BAF-8D2E-9C44EE0A6003}" destId="{9DABA64C-797E-4142-8E51-BFEC93C31A27}" srcOrd="1" destOrd="0" parTransId="{47B73A2B-187D-4531-9B79-7415FB40210B}" sibTransId="{CE4FB4C7-DE4F-4921-A01E-6D092FC41287}"/>
    <dgm:cxn modelId="{4DD8A647-802E-46E1-9895-306E41E1F6C9}" type="presOf" srcId="{9DABA64C-797E-4142-8E51-BFEC93C31A27}" destId="{77EC7E2A-5455-4DBA-9DC4-7A34EAAE092C}" srcOrd="0" destOrd="1" presId="urn:microsoft.com/office/officeart/2005/8/layout/vList6"/>
    <dgm:cxn modelId="{5E1FA103-826B-4438-BF8C-D9C2E293FB3C}" srcId="{D1044420-2CCD-4BAF-8D2E-9C44EE0A6003}" destId="{A9B59D78-2B00-4839-861A-8BEA31BE65C7}" srcOrd="2" destOrd="0" parTransId="{CF92E6AC-1D03-430A-BC55-85247D4AAFF6}" sibTransId="{E38664D2-91EF-4D6B-B023-620AE9D77370}"/>
    <dgm:cxn modelId="{46BCFE94-798A-4041-8487-3ABB0BF491A3}" type="presOf" srcId="{5667D4FB-6639-4F9B-904F-B8E8266DD9D8}" destId="{77EC7E2A-5455-4DBA-9DC4-7A34EAAE092C}" srcOrd="0" destOrd="3" presId="urn:microsoft.com/office/officeart/2005/8/layout/vList6"/>
    <dgm:cxn modelId="{4A53894B-716F-424F-AC97-CDCB41A47FA0}" type="presOf" srcId="{D1044420-2CCD-4BAF-8D2E-9C44EE0A6003}" destId="{9B62A43E-2FEF-4242-B6EF-2F2D48DD0F01}" srcOrd="0" destOrd="0" presId="urn:microsoft.com/office/officeart/2005/8/layout/vList6"/>
    <dgm:cxn modelId="{830D61C0-8575-408B-941E-FF38138D3B9A}" srcId="{F5339FDA-14FB-41F7-BC1C-56060676863F}" destId="{37E81EAD-7ABE-42B8-9D85-DF10B822FE7B}" srcOrd="2" destOrd="0" parTransId="{5AD57410-F5BF-48FB-A6E2-A21D8B7EEC96}" sibTransId="{683000A0-1561-4699-A6A0-C40424EF0E36}"/>
    <dgm:cxn modelId="{2556DF87-70BA-4917-B6CB-A3C4135DA02B}" srcId="{3B59DB1D-A57F-4DB9-A596-1D41FA944853}" destId="{4A6115B3-971D-4BD6-B029-C2468905EB54}" srcOrd="2" destOrd="0" parTransId="{0F771AF3-ABA4-4C12-9C2A-A3E04B1F2BA5}" sibTransId="{F3B66D87-CA6A-467E-AFEB-887E372ABA91}"/>
    <dgm:cxn modelId="{6D7B8FFD-9C40-49B9-9A0E-BC6A99143DD6}" type="presOf" srcId="{A9B59D78-2B00-4839-861A-8BEA31BE65C7}" destId="{77EC7E2A-5455-4DBA-9DC4-7A34EAAE092C}" srcOrd="0" destOrd="2" presId="urn:microsoft.com/office/officeart/2005/8/layout/vList6"/>
    <dgm:cxn modelId="{6A3A613C-C7F0-4B39-A8A2-33942C754BB8}" srcId="{3B59DB1D-A57F-4DB9-A596-1D41FA944853}" destId="{D1044420-2CCD-4BAF-8D2E-9C44EE0A6003}" srcOrd="0" destOrd="0" parTransId="{B6B351E6-AF83-45BB-9E4D-9122B3060C81}" sibTransId="{A10934A0-6FAF-4431-A97F-E81E01B8069E}"/>
    <dgm:cxn modelId="{46FA7674-BA9D-40F0-A5B6-5F5190AFB1D6}" type="presOf" srcId="{A3483712-63A7-4419-BFA2-CEDA2FA9A2A8}" destId="{9E5AA289-AFC5-4DAF-8A66-B9403660F92C}" srcOrd="0" destOrd="3" presId="urn:microsoft.com/office/officeart/2005/8/layout/vList6"/>
    <dgm:cxn modelId="{3106D5B4-EBEA-4F03-A5C4-37C5A2A01CCF}" type="presOf" srcId="{3B59DB1D-A57F-4DB9-A596-1D41FA944853}" destId="{91335C49-795F-4617-850C-70FF046E9F10}" srcOrd="0" destOrd="0" presId="urn:microsoft.com/office/officeart/2005/8/layout/vList6"/>
    <dgm:cxn modelId="{A207278F-209F-4F0B-B254-7194CEC683CC}" srcId="{D1044420-2CCD-4BAF-8D2E-9C44EE0A6003}" destId="{9B9CD1C3-878D-4872-A77F-ACA01E9BAB8B}" srcOrd="0" destOrd="0" parTransId="{D5AC3AF7-CA1D-4AF9-B228-3A7493A944B4}" sibTransId="{B5F25A7A-DE90-481C-A832-23D418098260}"/>
    <dgm:cxn modelId="{2E0F2132-9445-44E8-BD59-04D8310E54A8}" srcId="{F5339FDA-14FB-41F7-BC1C-56060676863F}" destId="{A3483712-63A7-4419-BFA2-CEDA2FA9A2A8}" srcOrd="3" destOrd="0" parTransId="{03BE3AF3-EEAC-4047-BCE8-FDB838195EAC}" sibTransId="{6BF6816D-D4D2-4D40-8760-54ACEC1A0C46}"/>
    <dgm:cxn modelId="{AA8072BF-5F27-445D-B6EF-7BD376E4C3F4}" srcId="{3B59DB1D-A57F-4DB9-A596-1D41FA944853}" destId="{F5339FDA-14FB-41F7-BC1C-56060676863F}" srcOrd="1" destOrd="0" parTransId="{638BB1D1-DB34-49DF-881B-6C745E16DE80}" sibTransId="{7E77E092-67FE-4FF3-8982-B149E95B388E}"/>
    <dgm:cxn modelId="{9DE9C620-84A7-4EA2-B08B-F556E7EEC8E4}" srcId="{F5339FDA-14FB-41F7-BC1C-56060676863F}" destId="{6DEA8A98-4CF3-4699-897D-CA490144EEC7}" srcOrd="0" destOrd="0" parTransId="{B0D74FF4-C643-48FF-BECE-2DFC3D8486A5}" sibTransId="{932B35DC-A8F2-4BDE-961D-E84BA157C383}"/>
    <dgm:cxn modelId="{04B03029-C3F8-4E58-BBB3-0234AA2AA93A}" type="presOf" srcId="{9B9CD1C3-878D-4872-A77F-ACA01E9BAB8B}" destId="{77EC7E2A-5455-4DBA-9DC4-7A34EAAE092C}" srcOrd="0" destOrd="0" presId="urn:microsoft.com/office/officeart/2005/8/layout/vList6"/>
    <dgm:cxn modelId="{80248E48-005B-4CF4-B207-29255C2EDACB}" srcId="{F5339FDA-14FB-41F7-BC1C-56060676863F}" destId="{A9B96BD4-1844-4BF6-B2E5-CEB6668BB3F6}" srcOrd="1" destOrd="0" parTransId="{42F524ED-6BD9-415E-9DDF-4F69C43B13EA}" sibTransId="{E54B60A4-EEDB-4A77-9988-36C2DE22158B}"/>
    <dgm:cxn modelId="{1E17717D-B22E-4311-862E-A99DBDAE4B88}" type="presOf" srcId="{6DEA8A98-4CF3-4699-897D-CA490144EEC7}" destId="{9E5AA289-AFC5-4DAF-8A66-B9403660F92C}" srcOrd="0" destOrd="0" presId="urn:microsoft.com/office/officeart/2005/8/layout/vList6"/>
    <dgm:cxn modelId="{480269CC-C4A1-43FC-B5D8-6BB11165C6EC}" type="presOf" srcId="{F5339FDA-14FB-41F7-BC1C-56060676863F}" destId="{CDDC09D6-2F41-48ED-BBB3-1CA03D3A7F8E}" srcOrd="0" destOrd="0" presId="urn:microsoft.com/office/officeart/2005/8/layout/vList6"/>
    <dgm:cxn modelId="{505041CF-550F-44A0-A3FE-E0684223977E}" type="presOf" srcId="{37E81EAD-7ABE-42B8-9D85-DF10B822FE7B}" destId="{9E5AA289-AFC5-4DAF-8A66-B9403660F92C}" srcOrd="0" destOrd="2" presId="urn:microsoft.com/office/officeart/2005/8/layout/vList6"/>
    <dgm:cxn modelId="{17330184-9918-4E4C-8F69-D23F0C96E900}" type="presOf" srcId="{A9B96BD4-1844-4BF6-B2E5-CEB6668BB3F6}" destId="{9E5AA289-AFC5-4DAF-8A66-B9403660F92C}" srcOrd="0" destOrd="1" presId="urn:microsoft.com/office/officeart/2005/8/layout/vList6"/>
    <dgm:cxn modelId="{18A51B1B-E5D2-4567-AD5C-369564BE6F24}" srcId="{D1044420-2CCD-4BAF-8D2E-9C44EE0A6003}" destId="{5667D4FB-6639-4F9B-904F-B8E8266DD9D8}" srcOrd="3" destOrd="0" parTransId="{B65B0C05-97C5-44D7-817D-17724ED4004A}" sibTransId="{3C4A486E-A6E0-48E7-A320-8CE683D63B98}"/>
    <dgm:cxn modelId="{2370107E-4606-4B3F-AD51-9796F267CC20}" type="presParOf" srcId="{91335C49-795F-4617-850C-70FF046E9F10}" destId="{126C9CF7-A411-4D50-94D3-7499542FD81B}" srcOrd="0" destOrd="0" presId="urn:microsoft.com/office/officeart/2005/8/layout/vList6"/>
    <dgm:cxn modelId="{A2593F49-B87B-4AF3-906D-5E0E05B25202}" type="presParOf" srcId="{126C9CF7-A411-4D50-94D3-7499542FD81B}" destId="{9B62A43E-2FEF-4242-B6EF-2F2D48DD0F01}" srcOrd="0" destOrd="0" presId="urn:microsoft.com/office/officeart/2005/8/layout/vList6"/>
    <dgm:cxn modelId="{497A84E8-0188-4D7C-A8EA-D4FBB7F2C8E3}" type="presParOf" srcId="{126C9CF7-A411-4D50-94D3-7499542FD81B}" destId="{77EC7E2A-5455-4DBA-9DC4-7A34EAAE092C}" srcOrd="1" destOrd="0" presId="urn:microsoft.com/office/officeart/2005/8/layout/vList6"/>
    <dgm:cxn modelId="{6A431F11-AFB3-4280-A61C-BAA502A02EE5}" type="presParOf" srcId="{91335C49-795F-4617-850C-70FF046E9F10}" destId="{D600C6B3-2F71-479C-B51D-8FC7F0C45C1F}" srcOrd="1" destOrd="0" presId="urn:microsoft.com/office/officeart/2005/8/layout/vList6"/>
    <dgm:cxn modelId="{D35272F0-8004-4924-82FD-AA41F74DB2F2}" type="presParOf" srcId="{91335C49-795F-4617-850C-70FF046E9F10}" destId="{13F3B95F-CF5B-43EA-8DDF-5666D0D9BFBF}" srcOrd="2" destOrd="0" presId="urn:microsoft.com/office/officeart/2005/8/layout/vList6"/>
    <dgm:cxn modelId="{25EB80F4-EBBB-4E84-B54F-3B8B842374C4}" type="presParOf" srcId="{13F3B95F-CF5B-43EA-8DDF-5666D0D9BFBF}" destId="{CDDC09D6-2F41-48ED-BBB3-1CA03D3A7F8E}" srcOrd="0" destOrd="0" presId="urn:microsoft.com/office/officeart/2005/8/layout/vList6"/>
    <dgm:cxn modelId="{DD50DFC3-506A-4BF9-874E-563AEA153D81}" type="presParOf" srcId="{13F3B95F-CF5B-43EA-8DDF-5666D0D9BFBF}" destId="{9E5AA289-AFC5-4DAF-8A66-B9403660F92C}" srcOrd="1" destOrd="0" presId="urn:microsoft.com/office/officeart/2005/8/layout/vList6"/>
    <dgm:cxn modelId="{7B20A802-BE9F-4AAB-8B8F-123115F03A00}" type="presParOf" srcId="{91335C49-795F-4617-850C-70FF046E9F10}" destId="{9CCEBAAF-B5DF-491F-AB04-A833E15D0599}" srcOrd="3" destOrd="0" presId="urn:microsoft.com/office/officeart/2005/8/layout/vList6"/>
    <dgm:cxn modelId="{7A23DF55-E0CD-4E54-8227-8F1EE81B02DB}" type="presParOf" srcId="{91335C49-795F-4617-850C-70FF046E9F10}" destId="{AFE3EAA6-645D-4103-B17F-04EC3A98B32F}" srcOrd="4" destOrd="0" presId="urn:microsoft.com/office/officeart/2005/8/layout/vList6"/>
    <dgm:cxn modelId="{CC442805-67F8-4E54-A23E-753B14351D33}" type="presParOf" srcId="{AFE3EAA6-645D-4103-B17F-04EC3A98B32F}" destId="{FA538EFD-008C-4BD7-B966-76EF5AA0C857}" srcOrd="0" destOrd="0" presId="urn:microsoft.com/office/officeart/2005/8/layout/vList6"/>
    <dgm:cxn modelId="{D066741F-CB05-4D71-AAEB-4CA0F190F2B9}" type="presParOf" srcId="{AFE3EAA6-645D-4103-B17F-04EC3A98B32F}" destId="{59006DEB-FD97-4D7D-9EFB-76C305F5006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452F5-96C1-4BB2-8911-D58DCC07E849}">
      <dsp:nvSpPr>
        <dsp:cNvPr id="0" name=""/>
        <dsp:cNvSpPr/>
      </dsp:nvSpPr>
      <dsp:spPr>
        <a:xfrm>
          <a:off x="240034" y="0"/>
          <a:ext cx="2389748" cy="2391984"/>
        </a:xfrm>
        <a:prstGeom prst="ellipse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68608" tIns="26670" rIns="16860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0" kern="1200" dirty="0" smtClean="0">
              <a:solidFill>
                <a:schemeClr val="tx1"/>
              </a:solidFill>
            </a:rPr>
            <a:t>Deber permanente</a:t>
          </a:r>
          <a:endParaRPr lang="es-CL" sz="2100" b="0" kern="1200" dirty="0">
            <a:solidFill>
              <a:schemeClr val="tx1"/>
            </a:solidFill>
          </a:endParaRPr>
        </a:p>
      </dsp:txBody>
      <dsp:txXfrm>
        <a:off x="590004" y="350298"/>
        <a:ext cx="1689808" cy="1691388"/>
      </dsp:txXfrm>
    </dsp:sp>
    <dsp:sp modelId="{2E3011EE-E094-4D7F-B8FF-F0C5CE6E2657}">
      <dsp:nvSpPr>
        <dsp:cNvPr id="0" name=""/>
        <dsp:cNvSpPr/>
      </dsp:nvSpPr>
      <dsp:spPr>
        <a:xfrm>
          <a:off x="1969295" y="944347"/>
          <a:ext cx="2449736" cy="2403075"/>
        </a:xfrm>
        <a:prstGeom prst="ellipse">
          <a:avLst/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68608" tIns="26670" rIns="16860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0" kern="1200" dirty="0" smtClean="0">
              <a:solidFill>
                <a:schemeClr val="tx1"/>
              </a:solidFill>
            </a:rPr>
            <a:t>Sitio web institucional</a:t>
          </a:r>
        </a:p>
      </dsp:txBody>
      <dsp:txXfrm>
        <a:off x="2328051" y="1296269"/>
        <a:ext cx="1732224" cy="1699231"/>
      </dsp:txXfrm>
    </dsp:sp>
    <dsp:sp modelId="{530B0232-5113-4F08-A573-A2964E3CCF43}">
      <dsp:nvSpPr>
        <dsp:cNvPr id="0" name=""/>
        <dsp:cNvSpPr/>
      </dsp:nvSpPr>
      <dsp:spPr>
        <a:xfrm>
          <a:off x="3722074" y="1781790"/>
          <a:ext cx="2609694" cy="2388737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68608" tIns="26670" rIns="16860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0" kern="1200" dirty="0" smtClean="0">
              <a:solidFill>
                <a:schemeClr val="tx1"/>
              </a:solidFill>
              <a:latin typeface="+mn-lt"/>
              <a:ea typeface="Malgun Gothic Semilight" pitchFamily="34" charset="-128"/>
              <a:cs typeface="Malgun Gothic Semilight" pitchFamily="34" charset="-128"/>
            </a:rPr>
            <a:t>Actualización mensual</a:t>
          </a:r>
        </a:p>
      </dsp:txBody>
      <dsp:txXfrm>
        <a:off x="4104255" y="2131612"/>
        <a:ext cx="1845332" cy="1689093"/>
      </dsp:txXfrm>
    </dsp:sp>
    <dsp:sp modelId="{61359AC0-F36B-4C9B-B876-68A02BE28A84}">
      <dsp:nvSpPr>
        <dsp:cNvPr id="0" name=""/>
        <dsp:cNvSpPr/>
      </dsp:nvSpPr>
      <dsp:spPr>
        <a:xfrm>
          <a:off x="5613624" y="2329415"/>
          <a:ext cx="2774799" cy="2639136"/>
        </a:xfrm>
        <a:prstGeom prst="ellipse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68608" tIns="26670" rIns="168608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0" kern="1200" dirty="0" smtClean="0">
              <a:solidFill>
                <a:schemeClr val="tx1"/>
              </a:solidFill>
            </a:rPr>
            <a:t>10 primeros </a:t>
          </a:r>
          <a:r>
            <a:rPr lang="es-CL" sz="2100" b="0" kern="1200" dirty="0" smtClean="0">
              <a:solidFill>
                <a:schemeClr val="tx1"/>
              </a:solidFill>
              <a:latin typeface="+mn-lt"/>
            </a:rPr>
            <a:t>días</a:t>
          </a:r>
          <a:r>
            <a:rPr lang="es-CL" sz="2100" b="0" kern="1200" dirty="0" smtClean="0">
              <a:solidFill>
                <a:schemeClr val="tx1"/>
              </a:solidFill>
            </a:rPr>
            <a:t> hábiles del mes</a:t>
          </a:r>
        </a:p>
      </dsp:txBody>
      <dsp:txXfrm>
        <a:off x="6019984" y="2715908"/>
        <a:ext cx="1962079" cy="18661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54021-8E21-4955-91F2-E237CF8422B6}">
      <dsp:nvSpPr>
        <dsp:cNvPr id="0" name=""/>
        <dsp:cNvSpPr/>
      </dsp:nvSpPr>
      <dsp:spPr>
        <a:xfrm>
          <a:off x="2071677" y="245426"/>
          <a:ext cx="3251808" cy="18891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Regla General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Publicar link</a:t>
          </a:r>
          <a:endParaRPr lang="es-CL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www.registros19.862.cl</a:t>
          </a:r>
          <a:endParaRPr lang="es-CL" sz="2000" b="1" kern="1200" dirty="0"/>
        </a:p>
      </dsp:txBody>
      <dsp:txXfrm>
        <a:off x="2127008" y="300757"/>
        <a:ext cx="3141146" cy="1778482"/>
      </dsp:txXfrm>
    </dsp:sp>
    <dsp:sp modelId="{A5DC20ED-04C0-4EF9-87D6-F614F35C7AA3}">
      <dsp:nvSpPr>
        <dsp:cNvPr id="0" name=""/>
        <dsp:cNvSpPr/>
      </dsp:nvSpPr>
      <dsp:spPr>
        <a:xfrm rot="7737539">
          <a:off x="2587206" y="1970890"/>
          <a:ext cx="311975" cy="79881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400" kern="1200"/>
        </a:p>
      </dsp:txBody>
      <dsp:txXfrm rot="10800000">
        <a:off x="2663426" y="2094264"/>
        <a:ext cx="218383" cy="479287"/>
      </dsp:txXfrm>
    </dsp:sp>
    <dsp:sp modelId="{E8A5770F-CCBE-4F96-B17F-58B3647FE480}">
      <dsp:nvSpPr>
        <dsp:cNvPr id="0" name=""/>
        <dsp:cNvSpPr/>
      </dsp:nvSpPr>
      <dsp:spPr>
        <a:xfrm>
          <a:off x="55451" y="2592290"/>
          <a:ext cx="3349179" cy="206195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Transferencias fuera de la Ley N°19.862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Publicar link</a:t>
          </a:r>
          <a:endParaRPr lang="es-CL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Otras transferencias</a:t>
          </a:r>
          <a:endParaRPr lang="es-CL" sz="2800" b="1" kern="1200" dirty="0"/>
        </a:p>
      </dsp:txBody>
      <dsp:txXfrm>
        <a:off x="115844" y="2652683"/>
        <a:ext cx="3228393" cy="19411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15B13-0D1A-420D-9D39-562633AA1F65}">
      <dsp:nvSpPr>
        <dsp:cNvPr id="0" name=""/>
        <dsp:cNvSpPr/>
      </dsp:nvSpPr>
      <dsp:spPr>
        <a:xfrm>
          <a:off x="3023542" y="580"/>
          <a:ext cx="4752528" cy="2262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Todo tipo de actos que afecten los intereses a personas ajenas al organismo (naturales o jurídicas</a:t>
          </a:r>
          <a:endParaRPr lang="es-CL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Impongan obligaciones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Crean, modifiquen o extingan Derechos</a:t>
          </a:r>
          <a:endParaRPr lang="es-CL" sz="1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400" kern="1200" dirty="0"/>
        </a:p>
      </dsp:txBody>
      <dsp:txXfrm>
        <a:off x="3023542" y="283400"/>
        <a:ext cx="3904070" cy="1696917"/>
      </dsp:txXfrm>
    </dsp:sp>
    <dsp:sp modelId="{8730CF9B-FED9-452B-A148-A0B390F166C1}">
      <dsp:nvSpPr>
        <dsp:cNvPr id="0" name=""/>
        <dsp:cNvSpPr/>
      </dsp:nvSpPr>
      <dsp:spPr>
        <a:xfrm>
          <a:off x="144809" y="67472"/>
          <a:ext cx="2878732" cy="212877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800" kern="1200" dirty="0" smtClean="0"/>
            <a:t>Acto con efecto sobre tercero</a:t>
          </a:r>
          <a:endParaRPr lang="es-CL" sz="2800" kern="1200" dirty="0"/>
        </a:p>
      </dsp:txBody>
      <dsp:txXfrm>
        <a:off x="248727" y="171390"/>
        <a:ext cx="2670896" cy="1920935"/>
      </dsp:txXfrm>
    </dsp:sp>
    <dsp:sp modelId="{F249E989-E022-4C25-83AD-36FEF5F713EC}">
      <dsp:nvSpPr>
        <dsp:cNvPr id="0" name=""/>
        <dsp:cNvSpPr/>
      </dsp:nvSpPr>
      <dsp:spPr>
        <a:xfrm>
          <a:off x="3023542" y="2489391"/>
          <a:ext cx="4752528" cy="2262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Separados por materia</a:t>
          </a:r>
          <a:endParaRPr lang="es-C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Tipo de denominación, número y fecha </a:t>
          </a:r>
          <a:endParaRPr lang="es-C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Fecha de publicación </a:t>
          </a:r>
          <a:endParaRPr lang="es-C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Efectos generales o particulares</a:t>
          </a:r>
          <a:endParaRPr lang="es-C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1" kern="1200" dirty="0" smtClean="0"/>
            <a:t>F</a:t>
          </a:r>
          <a:r>
            <a:rPr lang="es-419" sz="1600" b="1" kern="1200" dirty="0" smtClean="0"/>
            <a:t>echa de actualización, breve descripcioón</a:t>
          </a:r>
          <a:endParaRPr lang="es-C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600" b="1" kern="1200" dirty="0" smtClean="0"/>
            <a:t>Link al documento </a:t>
          </a:r>
          <a:endParaRPr lang="es-CL" sz="1600" b="1" kern="1200" dirty="0"/>
        </a:p>
      </dsp:txBody>
      <dsp:txXfrm>
        <a:off x="3023542" y="2772211"/>
        <a:ext cx="3904070" cy="1696917"/>
      </dsp:txXfrm>
    </dsp:sp>
    <dsp:sp modelId="{BD86F4C3-91BF-4800-9D20-B0E6C0006AF2}">
      <dsp:nvSpPr>
        <dsp:cNvPr id="0" name=""/>
        <dsp:cNvSpPr/>
      </dsp:nvSpPr>
      <dsp:spPr>
        <a:xfrm>
          <a:off x="144809" y="2632826"/>
          <a:ext cx="2878732" cy="197568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800" kern="1200" dirty="0" smtClean="0"/>
            <a:t>Forma de publicación </a:t>
          </a:r>
          <a:endParaRPr lang="es-CL" sz="2800" kern="1200" dirty="0"/>
        </a:p>
      </dsp:txBody>
      <dsp:txXfrm>
        <a:off x="241254" y="2729271"/>
        <a:ext cx="2685842" cy="17827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54021-8E21-4955-91F2-E237CF8422B6}">
      <dsp:nvSpPr>
        <dsp:cNvPr id="0" name=""/>
        <dsp:cNvSpPr/>
      </dsp:nvSpPr>
      <dsp:spPr>
        <a:xfrm>
          <a:off x="2071677" y="245426"/>
          <a:ext cx="3251808" cy="18891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Regla General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Publicar link</a:t>
          </a:r>
          <a:endParaRPr lang="es-CL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www.chileatiende.cl</a:t>
          </a:r>
          <a:endParaRPr lang="es-CL" sz="2000" b="1" kern="1200" dirty="0"/>
        </a:p>
      </dsp:txBody>
      <dsp:txXfrm>
        <a:off x="2127008" y="300757"/>
        <a:ext cx="3141146" cy="1778482"/>
      </dsp:txXfrm>
    </dsp:sp>
    <dsp:sp modelId="{A5DC20ED-04C0-4EF9-87D6-F614F35C7AA3}">
      <dsp:nvSpPr>
        <dsp:cNvPr id="0" name=""/>
        <dsp:cNvSpPr/>
      </dsp:nvSpPr>
      <dsp:spPr>
        <a:xfrm rot="7737539">
          <a:off x="2587206" y="1970890"/>
          <a:ext cx="311975" cy="798811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3400" kern="1200"/>
        </a:p>
      </dsp:txBody>
      <dsp:txXfrm rot="10800000">
        <a:off x="2663426" y="2094264"/>
        <a:ext cx="218383" cy="479287"/>
      </dsp:txXfrm>
    </dsp:sp>
    <dsp:sp modelId="{E8A5770F-CCBE-4F96-B17F-58B3647FE480}">
      <dsp:nvSpPr>
        <dsp:cNvPr id="0" name=""/>
        <dsp:cNvSpPr/>
      </dsp:nvSpPr>
      <dsp:spPr>
        <a:xfrm>
          <a:off x="55451" y="2592290"/>
          <a:ext cx="3349179" cy="2061958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Trámites fuera de Chile Atiende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000" b="1" kern="1200" dirty="0" smtClean="0"/>
            <a:t>Publicar link</a:t>
          </a:r>
          <a:endParaRPr lang="es-CL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Otras trámites</a:t>
          </a:r>
          <a:endParaRPr lang="es-CL" sz="2800" b="1" kern="1200" dirty="0"/>
        </a:p>
      </dsp:txBody>
      <dsp:txXfrm>
        <a:off x="115844" y="2652683"/>
        <a:ext cx="3228393" cy="19411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6B9E3-32B2-4225-BE4E-6BAD7C6F4E7F}">
      <dsp:nvSpPr>
        <dsp:cNvPr id="0" name=""/>
        <dsp:cNvSpPr/>
      </dsp:nvSpPr>
      <dsp:spPr>
        <a:xfrm>
          <a:off x="3428417" y="819"/>
          <a:ext cx="5136350" cy="24448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 smtClean="0"/>
            <a:t>Diseño: unidad, requisitos, montos globales asignados, plazos, criterios de evaluación, etc.</a:t>
          </a:r>
          <a:endParaRPr lang="es-C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dirty="0" smtClean="0"/>
            <a:t>Individualización del acto</a:t>
          </a:r>
          <a:endParaRPr lang="es-C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smtClean="0"/>
            <a:t>Objeto del subsidio o beneficio.</a:t>
          </a:r>
          <a:endParaRPr lang="es-CL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700" b="1" kern="1200" smtClean="0"/>
            <a:t>Link a mayor información (sitio web o documento)</a:t>
          </a:r>
          <a:endParaRPr lang="es-CL" sz="1700" b="1" kern="1200" dirty="0"/>
        </a:p>
      </dsp:txBody>
      <dsp:txXfrm>
        <a:off x="3428417" y="306420"/>
        <a:ext cx="4219546" cy="1833609"/>
      </dsp:txXfrm>
    </dsp:sp>
    <dsp:sp modelId="{B28C506B-C6E3-44A7-BF5E-A881D19B5D5B}">
      <dsp:nvSpPr>
        <dsp:cNvPr id="0" name=""/>
        <dsp:cNvSpPr/>
      </dsp:nvSpPr>
      <dsp:spPr>
        <a:xfrm>
          <a:off x="4184" y="191589"/>
          <a:ext cx="3424233" cy="20632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800" b="1" kern="1200" dirty="0" smtClean="0"/>
            <a:t>Programas de Subsidios o Beneficios</a:t>
          </a:r>
          <a:endParaRPr lang="es-CL" sz="2800" b="1" kern="1200" dirty="0"/>
        </a:p>
      </dsp:txBody>
      <dsp:txXfrm>
        <a:off x="104905" y="292310"/>
        <a:ext cx="3222791" cy="1861828"/>
      </dsp:txXfrm>
    </dsp:sp>
    <dsp:sp modelId="{614CC3F7-A14A-464F-A54C-D1D30F53CA0B}">
      <dsp:nvSpPr>
        <dsp:cNvPr id="0" name=""/>
        <dsp:cNvSpPr/>
      </dsp:nvSpPr>
      <dsp:spPr>
        <a:xfrm>
          <a:off x="3427580" y="2651957"/>
          <a:ext cx="5141371" cy="206327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1" kern="1200" dirty="0" smtClean="0"/>
            <a:t>Obligación de informar la nómina de beneficiarios</a:t>
          </a:r>
          <a:endParaRPr lang="es-C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b="1" kern="1200" dirty="0" smtClean="0"/>
            <a:t>Nombre, razón social, acto que otorga el beneficio, N° documento y fecha</a:t>
          </a:r>
          <a:endParaRPr lang="es-C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1" kern="1200" dirty="0" smtClean="0"/>
            <a:t>NO incluye domicilio, teléfono y correo electrónico</a:t>
          </a:r>
          <a:endParaRPr lang="es-CL" sz="1800" b="1" kern="1200" dirty="0"/>
        </a:p>
      </dsp:txBody>
      <dsp:txXfrm>
        <a:off x="3427580" y="2909866"/>
        <a:ext cx="4367645" cy="1547452"/>
      </dsp:txXfrm>
    </dsp:sp>
    <dsp:sp modelId="{1B911558-3002-47B1-9FE2-57D80ED9B51E}">
      <dsp:nvSpPr>
        <dsp:cNvPr id="0" name=""/>
        <dsp:cNvSpPr/>
      </dsp:nvSpPr>
      <dsp:spPr>
        <a:xfrm>
          <a:off x="0" y="2652777"/>
          <a:ext cx="3427580" cy="206327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/>
            <a:t>Nómina de beneficiarios</a:t>
          </a:r>
          <a:endParaRPr lang="es-CL" sz="3200" b="1" kern="1200" dirty="0"/>
        </a:p>
      </dsp:txBody>
      <dsp:txXfrm>
        <a:off x="100721" y="2753498"/>
        <a:ext cx="3226138" cy="18618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ED890-B54E-4685-B714-B9DCDE758F3B}">
      <dsp:nvSpPr>
        <dsp:cNvPr id="0" name=""/>
        <dsp:cNvSpPr/>
      </dsp:nvSpPr>
      <dsp:spPr>
        <a:xfrm>
          <a:off x="-5729739" y="-884761"/>
          <a:ext cx="6882091" cy="688209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4D06E4-90F1-46DD-8922-DCBBC888A67D}">
      <dsp:nvSpPr>
        <dsp:cNvPr id="0" name=""/>
        <dsp:cNvSpPr/>
      </dsp:nvSpPr>
      <dsp:spPr>
        <a:xfrm>
          <a:off x="759356" y="511256"/>
          <a:ext cx="7791058" cy="102251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b="0" kern="1200" dirty="0" smtClean="0"/>
            <a:t>Instancia </a:t>
          </a:r>
          <a:r>
            <a:rPr lang="es-CL" sz="1600" kern="1200" dirty="0" smtClean="0"/>
            <a:t>para conocer la opinión de la sociedad en un procedimiento de toma de decisiones.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1600" kern="1200" dirty="0" smtClean="0"/>
            <a:t>Publicar las instancias con las que cuenta el Municipio : COSOC, Cuenta Pública, Plebicistos Comunales</a:t>
          </a:r>
          <a:endParaRPr lang="es-CL" sz="16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300" b="1" kern="1200" dirty="0"/>
        </a:p>
      </dsp:txBody>
      <dsp:txXfrm>
        <a:off x="759356" y="511256"/>
        <a:ext cx="7791058" cy="1022513"/>
      </dsp:txXfrm>
    </dsp:sp>
    <dsp:sp modelId="{90550213-4B08-4FA3-A086-2A64E5B8086D}">
      <dsp:nvSpPr>
        <dsp:cNvPr id="0" name=""/>
        <dsp:cNvSpPr/>
      </dsp:nvSpPr>
      <dsp:spPr>
        <a:xfrm>
          <a:off x="0" y="372616"/>
          <a:ext cx="1477072" cy="133021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C2FB6-FF6B-4219-BA93-1C549501EFDA}">
      <dsp:nvSpPr>
        <dsp:cNvPr id="0" name=""/>
        <dsp:cNvSpPr/>
      </dsp:nvSpPr>
      <dsp:spPr>
        <a:xfrm>
          <a:off x="1147066" y="2016222"/>
          <a:ext cx="7419374" cy="1022513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Forma de integración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Nombre de los consejeros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Representación o calidad</a:t>
          </a:r>
          <a:endParaRPr lang="es-CL" sz="1600" b="1" kern="1200" dirty="0"/>
        </a:p>
      </dsp:txBody>
      <dsp:txXfrm>
        <a:off x="1147066" y="2016222"/>
        <a:ext cx="7419374" cy="1022513"/>
      </dsp:txXfrm>
    </dsp:sp>
    <dsp:sp modelId="{6E268944-15C0-40E1-A195-A6A313827786}">
      <dsp:nvSpPr>
        <dsp:cNvPr id="0" name=""/>
        <dsp:cNvSpPr/>
      </dsp:nvSpPr>
      <dsp:spPr>
        <a:xfrm>
          <a:off x="360039" y="1872209"/>
          <a:ext cx="1542001" cy="13681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6FC30-8A85-40B1-8A6A-3EDFAA9B3F43}">
      <dsp:nvSpPr>
        <dsp:cNvPr id="0" name=""/>
        <dsp:cNvSpPr/>
      </dsp:nvSpPr>
      <dsp:spPr>
        <a:xfrm>
          <a:off x="780177" y="3576077"/>
          <a:ext cx="7791058" cy="1022513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16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Si la hubiese dictado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Un link al documento</a:t>
          </a:r>
          <a:endParaRPr lang="es-CL" sz="2000" b="1" kern="1200" dirty="0"/>
        </a:p>
      </dsp:txBody>
      <dsp:txXfrm>
        <a:off x="780177" y="3576077"/>
        <a:ext cx="7791058" cy="1022513"/>
      </dsp:txXfrm>
    </dsp:sp>
    <dsp:sp modelId="{3BDE6097-0820-486A-AEE0-A75476255BE8}">
      <dsp:nvSpPr>
        <dsp:cNvPr id="0" name=""/>
        <dsp:cNvSpPr/>
      </dsp:nvSpPr>
      <dsp:spPr>
        <a:xfrm>
          <a:off x="120285" y="3450983"/>
          <a:ext cx="1278142" cy="12781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BA98C9-FE45-456D-8D79-75108C2BE18D}">
      <dsp:nvSpPr>
        <dsp:cNvPr id="0" name=""/>
        <dsp:cNvSpPr/>
      </dsp:nvSpPr>
      <dsp:spPr>
        <a:xfrm>
          <a:off x="475738" y="1960118"/>
          <a:ext cx="2271170" cy="113558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Municipios</a:t>
          </a:r>
          <a:endParaRPr lang="es-CL" sz="1600" kern="1200" dirty="0"/>
        </a:p>
      </dsp:txBody>
      <dsp:txXfrm>
        <a:off x="508998" y="1993378"/>
        <a:ext cx="2204650" cy="1069065"/>
      </dsp:txXfrm>
    </dsp:sp>
    <dsp:sp modelId="{B9D511C6-860D-409D-97BE-C4B6F4AB5B56}">
      <dsp:nvSpPr>
        <dsp:cNvPr id="0" name=""/>
        <dsp:cNvSpPr/>
      </dsp:nvSpPr>
      <dsp:spPr>
        <a:xfrm rot="17692822">
          <a:off x="2121497" y="1528254"/>
          <a:ext cx="21592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59292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3147161" y="1494486"/>
        <a:ext cx="107964" cy="107964"/>
      </dsp:txXfrm>
    </dsp:sp>
    <dsp:sp modelId="{BEF0B7B7-4FA3-4943-9648-110019AD70A8}">
      <dsp:nvSpPr>
        <dsp:cNvPr id="0" name=""/>
        <dsp:cNvSpPr/>
      </dsp:nvSpPr>
      <dsp:spPr>
        <a:xfrm>
          <a:off x="3655377" y="1234"/>
          <a:ext cx="2271170" cy="1135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Presupuesto municipal aprobado por el Concejo* y sus modificaciones (planillas separadas)</a:t>
          </a:r>
          <a:endParaRPr lang="es-CL" sz="1600" kern="1200" dirty="0"/>
        </a:p>
      </dsp:txBody>
      <dsp:txXfrm>
        <a:off x="3688637" y="34494"/>
        <a:ext cx="2204650" cy="1069065"/>
      </dsp:txXfrm>
    </dsp:sp>
    <dsp:sp modelId="{12F8B221-425B-4BFC-9599-F498A7461BBA}">
      <dsp:nvSpPr>
        <dsp:cNvPr id="0" name=""/>
        <dsp:cNvSpPr/>
      </dsp:nvSpPr>
      <dsp:spPr>
        <a:xfrm rot="19457599">
          <a:off x="2641752" y="2181215"/>
          <a:ext cx="11187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8782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173173" y="2173461"/>
        <a:ext cx="55939" cy="55939"/>
      </dsp:txXfrm>
    </dsp:sp>
    <dsp:sp modelId="{B67929A5-78E8-4C96-B107-E0100A4C2673}">
      <dsp:nvSpPr>
        <dsp:cNvPr id="0" name=""/>
        <dsp:cNvSpPr/>
      </dsp:nvSpPr>
      <dsp:spPr>
        <a:xfrm>
          <a:off x="3655377" y="1307157"/>
          <a:ext cx="2271170" cy="1135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Balance de la Ejecución Presupuestaria*</a:t>
          </a:r>
          <a:endParaRPr lang="es-CL" sz="1600" kern="1200" dirty="0"/>
        </a:p>
      </dsp:txBody>
      <dsp:txXfrm>
        <a:off x="3688637" y="1340417"/>
        <a:ext cx="2204650" cy="1069065"/>
      </dsp:txXfrm>
    </dsp:sp>
    <dsp:sp modelId="{64A3B2A3-8BAC-4F4D-8949-7D8AC60B9F01}">
      <dsp:nvSpPr>
        <dsp:cNvPr id="0" name=""/>
        <dsp:cNvSpPr/>
      </dsp:nvSpPr>
      <dsp:spPr>
        <a:xfrm rot="2142401">
          <a:off x="2641752" y="2834177"/>
          <a:ext cx="111878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8782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>
        <a:off x="3173173" y="2826422"/>
        <a:ext cx="55939" cy="55939"/>
      </dsp:txXfrm>
    </dsp:sp>
    <dsp:sp modelId="{6D60BEA0-8CB3-4F7F-A608-DC5F1B3A295C}">
      <dsp:nvSpPr>
        <dsp:cNvPr id="0" name=""/>
        <dsp:cNvSpPr/>
      </dsp:nvSpPr>
      <dsp:spPr>
        <a:xfrm>
          <a:off x="3655377" y="2613080"/>
          <a:ext cx="2271170" cy="1135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Estado de situación financiera</a:t>
          </a:r>
          <a:endParaRPr lang="es-CL" sz="1600" kern="1200" dirty="0"/>
        </a:p>
      </dsp:txBody>
      <dsp:txXfrm>
        <a:off x="3688637" y="2646340"/>
        <a:ext cx="2204650" cy="1069065"/>
      </dsp:txXfrm>
    </dsp:sp>
    <dsp:sp modelId="{E9D2DAB3-985D-4252-BF0F-7F359D9E8835}">
      <dsp:nvSpPr>
        <dsp:cNvPr id="0" name=""/>
        <dsp:cNvSpPr/>
      </dsp:nvSpPr>
      <dsp:spPr>
        <a:xfrm rot="3907178">
          <a:off x="2121497" y="3487138"/>
          <a:ext cx="215929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59292" y="2021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700" kern="1200"/>
        </a:p>
      </dsp:txBody>
      <dsp:txXfrm>
        <a:off x="3147161" y="3453371"/>
        <a:ext cx="107964" cy="107964"/>
      </dsp:txXfrm>
    </dsp:sp>
    <dsp:sp modelId="{6CF81D4A-6139-4631-A770-4781FCB5DCBE}">
      <dsp:nvSpPr>
        <dsp:cNvPr id="0" name=""/>
        <dsp:cNvSpPr/>
      </dsp:nvSpPr>
      <dsp:spPr>
        <a:xfrm>
          <a:off x="3655377" y="3919003"/>
          <a:ext cx="2271170" cy="113558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/>
            <a:t>Detalle de los  pasivos del Municipio y de las Corporaciones</a:t>
          </a:r>
          <a:endParaRPr lang="es-CL" sz="1600" kern="1200" dirty="0"/>
        </a:p>
      </dsp:txBody>
      <dsp:txXfrm>
        <a:off x="3688637" y="3952263"/>
        <a:ext cx="2204650" cy="10690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15B10-C96D-47D6-8F56-0B07F1CEA025}">
      <dsp:nvSpPr>
        <dsp:cNvPr id="0" name=""/>
        <dsp:cNvSpPr/>
      </dsp:nvSpPr>
      <dsp:spPr>
        <a:xfrm>
          <a:off x="2808315" y="1538"/>
          <a:ext cx="4229935" cy="22802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Título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Entidad que la realizó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Materia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Fecha de inicio  y término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Período auditado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Fecha de pubicación 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400" kern="1200" dirty="0" smtClean="0"/>
            <a:t>L</a:t>
          </a:r>
          <a:r>
            <a:rPr lang="es-419" sz="1400" kern="1200" dirty="0" smtClean="0"/>
            <a:t>ink del informe</a:t>
          </a:r>
          <a:endParaRPr lang="es-CL" sz="1400" kern="1200" dirty="0"/>
        </a:p>
      </dsp:txBody>
      <dsp:txXfrm>
        <a:off x="2808315" y="286572"/>
        <a:ext cx="3374832" cy="1710207"/>
      </dsp:txXfrm>
    </dsp:sp>
    <dsp:sp modelId="{519367A5-2AE5-4AA2-ACA4-DC784391EC59}">
      <dsp:nvSpPr>
        <dsp:cNvPr id="0" name=""/>
        <dsp:cNvSpPr/>
      </dsp:nvSpPr>
      <dsp:spPr>
        <a:xfrm>
          <a:off x="0" y="170756"/>
          <a:ext cx="2819957" cy="1977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4200" kern="1200" dirty="0" smtClean="0"/>
            <a:t>Auditorías</a:t>
          </a:r>
          <a:endParaRPr lang="es-CL" sz="4200" kern="1200" dirty="0"/>
        </a:p>
      </dsp:txBody>
      <dsp:txXfrm>
        <a:off x="96521" y="267277"/>
        <a:ext cx="2626915" cy="1784198"/>
      </dsp:txXfrm>
    </dsp:sp>
    <dsp:sp modelId="{70B11F8D-16D1-4AA5-ADDE-0A3B2CE2F7A8}">
      <dsp:nvSpPr>
        <dsp:cNvPr id="0" name=""/>
        <dsp:cNvSpPr/>
      </dsp:nvSpPr>
      <dsp:spPr>
        <a:xfrm>
          <a:off x="2567772" y="2601876"/>
          <a:ext cx="4409150" cy="14108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- La forma en el que el Municipio se hizo cargo </a:t>
          </a: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400" kern="1200" dirty="0" smtClean="0"/>
            <a:t>- Resultados de las demás auditorías</a:t>
          </a:r>
          <a:endParaRPr lang="es-CL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600" kern="1200" dirty="0"/>
        </a:p>
      </dsp:txBody>
      <dsp:txXfrm>
        <a:off x="2567772" y="2778230"/>
        <a:ext cx="3880089" cy="1058121"/>
      </dsp:txXfrm>
    </dsp:sp>
    <dsp:sp modelId="{315FF2B6-B8CC-4302-B834-4D493CDAA76B}">
      <dsp:nvSpPr>
        <dsp:cNvPr id="0" name=""/>
        <dsp:cNvSpPr/>
      </dsp:nvSpPr>
      <dsp:spPr>
        <a:xfrm>
          <a:off x="0" y="2456844"/>
          <a:ext cx="2645868" cy="164761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4200" kern="1200" dirty="0" smtClean="0"/>
            <a:t>BP</a:t>
          </a:r>
          <a:endParaRPr lang="es-CL" sz="4200" kern="1200" dirty="0"/>
        </a:p>
      </dsp:txBody>
      <dsp:txXfrm>
        <a:off x="80430" y="2537274"/>
        <a:ext cx="2485008" cy="148675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1C427-0B0C-47BA-B3F7-96A699D04637}">
      <dsp:nvSpPr>
        <dsp:cNvPr id="0" name=""/>
        <dsp:cNvSpPr/>
      </dsp:nvSpPr>
      <dsp:spPr>
        <a:xfrm rot="5400000">
          <a:off x="-97919" y="171089"/>
          <a:ext cx="1513800" cy="131563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/>
            <a:t>Entidades</a:t>
          </a:r>
          <a:endParaRPr lang="es-CL" sz="1300" b="1" kern="1200" dirty="0"/>
        </a:p>
      </dsp:txBody>
      <dsp:txXfrm rot="-5400000">
        <a:off x="1165" y="729821"/>
        <a:ext cx="1315632" cy="198168"/>
      </dsp:txXfrm>
    </dsp:sp>
    <dsp:sp modelId="{7D60A5C7-8000-459C-88D1-D326B8E5376C}">
      <dsp:nvSpPr>
        <dsp:cNvPr id="0" name=""/>
        <dsp:cNvSpPr/>
      </dsp:nvSpPr>
      <dsp:spPr>
        <a:xfrm rot="5400000">
          <a:off x="4316797" y="-2587416"/>
          <a:ext cx="962026" cy="64248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Toda organización (ACHM, AMUCH, CM, etc.)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Independiente de su forma jurídica</a:t>
          </a:r>
          <a:endParaRPr lang="es-CL" sz="1800" b="0" kern="1200" dirty="0"/>
        </a:p>
      </dsp:txBody>
      <dsp:txXfrm rot="-5400000">
        <a:off x="1585367" y="190976"/>
        <a:ext cx="6377924" cy="868102"/>
      </dsp:txXfrm>
    </dsp:sp>
    <dsp:sp modelId="{2E2B0216-D5DE-424A-B48D-B0955BA51E15}">
      <dsp:nvSpPr>
        <dsp:cNvPr id="0" name=""/>
        <dsp:cNvSpPr/>
      </dsp:nvSpPr>
      <dsp:spPr>
        <a:xfrm rot="5400000">
          <a:off x="-216692" y="1712863"/>
          <a:ext cx="1724617" cy="1291233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/>
            <a:t>Vínculo</a:t>
          </a:r>
          <a:endParaRPr lang="es-CL" sz="1300" b="1" kern="1200" dirty="0"/>
        </a:p>
      </dsp:txBody>
      <dsp:txXfrm rot="-5400000">
        <a:off x="1" y="2141788"/>
        <a:ext cx="1291233" cy="433384"/>
      </dsp:txXfrm>
    </dsp:sp>
    <dsp:sp modelId="{F38E2E7E-C91A-4F83-9E25-D421BE795E48}">
      <dsp:nvSpPr>
        <dsp:cNvPr id="0" name=""/>
        <dsp:cNvSpPr/>
      </dsp:nvSpPr>
      <dsp:spPr>
        <a:xfrm rot="5400000">
          <a:off x="4329164" y="-1375687"/>
          <a:ext cx="1337419" cy="6825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Participación: societaria, accionaria o membrecía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Representación: intervención en los órganos de decisión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Intervención: cualquier otra forma de participación en las decisiones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Participación de un funcionario del OAE en su calidad de tal</a:t>
          </a:r>
          <a:endParaRPr lang="es-CL" sz="1800" b="0" kern="1200" dirty="0"/>
        </a:p>
      </dsp:txBody>
      <dsp:txXfrm rot="-5400000">
        <a:off x="1585327" y="1433437"/>
        <a:ext cx="6759808" cy="1206845"/>
      </dsp:txXfrm>
    </dsp:sp>
    <dsp:sp modelId="{650BD97D-DEE5-4C49-B3D6-044F6C163D4D}">
      <dsp:nvSpPr>
        <dsp:cNvPr id="0" name=""/>
        <dsp:cNvSpPr/>
      </dsp:nvSpPr>
      <dsp:spPr>
        <a:xfrm rot="5400000">
          <a:off x="-145707" y="3099203"/>
          <a:ext cx="1633195" cy="1339450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b="1" kern="1200" dirty="0" smtClean="0"/>
            <a:t>NO</a:t>
          </a:r>
          <a:endParaRPr lang="es-CL" sz="1300" b="1" kern="1200" dirty="0"/>
        </a:p>
      </dsp:txBody>
      <dsp:txXfrm rot="-5400000">
        <a:off x="1166" y="3622055"/>
        <a:ext cx="1339450" cy="293745"/>
      </dsp:txXfrm>
    </dsp:sp>
    <dsp:sp modelId="{3D9B0BC0-752E-495F-B19D-AD07532CD92F}">
      <dsp:nvSpPr>
        <dsp:cNvPr id="0" name=""/>
        <dsp:cNvSpPr/>
      </dsp:nvSpPr>
      <dsp:spPr>
        <a:xfrm rot="5400000">
          <a:off x="4467108" y="214606"/>
          <a:ext cx="1045732" cy="68092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Convenios de colaboración o cooperación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Convenios de encomendamiento de funciones</a:t>
          </a:r>
          <a:endParaRPr lang="es-CL" sz="1800" b="0" kern="1200" dirty="0"/>
        </a:p>
      </dsp:txBody>
      <dsp:txXfrm rot="-5400000">
        <a:off x="1585372" y="3147390"/>
        <a:ext cx="6758156" cy="9436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07A72-8B5B-4618-BE41-0F22BCCB4952}">
      <dsp:nvSpPr>
        <dsp:cNvPr id="0" name=""/>
        <dsp:cNvSpPr/>
      </dsp:nvSpPr>
      <dsp:spPr>
        <a:xfrm>
          <a:off x="0" y="518093"/>
          <a:ext cx="763284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D2AB-F0E6-4097-8B4D-CBEDA4A1B244}">
      <dsp:nvSpPr>
        <dsp:cNvPr id="0" name=""/>
        <dsp:cNvSpPr/>
      </dsp:nvSpPr>
      <dsp:spPr>
        <a:xfrm>
          <a:off x="280831" y="11134"/>
          <a:ext cx="4752539" cy="1003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Instrucción General N°8 </a:t>
          </a:r>
          <a:endParaRPr lang="es-CL" sz="2400" kern="1200" dirty="0"/>
        </a:p>
      </dsp:txBody>
      <dsp:txXfrm>
        <a:off x="329827" y="60130"/>
        <a:ext cx="4654547" cy="905688"/>
      </dsp:txXfrm>
    </dsp:sp>
    <dsp:sp modelId="{809E679C-8153-4452-95D3-2A13EE0B56AC}">
      <dsp:nvSpPr>
        <dsp:cNvPr id="0" name=""/>
        <dsp:cNvSpPr/>
      </dsp:nvSpPr>
      <dsp:spPr>
        <a:xfrm>
          <a:off x="0" y="2060333"/>
          <a:ext cx="763284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1ACC0-AC71-4FD5-9541-77D3AC4B7EE2}">
      <dsp:nvSpPr>
        <dsp:cNvPr id="0" name=""/>
        <dsp:cNvSpPr/>
      </dsp:nvSpPr>
      <dsp:spPr>
        <a:xfrm>
          <a:off x="936130" y="1669530"/>
          <a:ext cx="5342993" cy="100368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solidFill>
                <a:schemeClr val="bg1"/>
              </a:solidFill>
            </a:rPr>
            <a:t>Señalamiento de expreso de su no dictación</a:t>
          </a:r>
          <a:endParaRPr lang="es-CL" sz="2000" kern="1200" dirty="0">
            <a:solidFill>
              <a:schemeClr val="bg1"/>
            </a:solidFill>
          </a:endParaRPr>
        </a:p>
      </dsp:txBody>
      <dsp:txXfrm>
        <a:off x="985126" y="1718526"/>
        <a:ext cx="5245001" cy="905688"/>
      </dsp:txXfrm>
    </dsp:sp>
    <dsp:sp modelId="{A166179F-0E08-4EA6-A84E-A78DA29BD0B2}">
      <dsp:nvSpPr>
        <dsp:cNvPr id="0" name=""/>
        <dsp:cNvSpPr/>
      </dsp:nvSpPr>
      <dsp:spPr>
        <a:xfrm>
          <a:off x="0" y="3602573"/>
          <a:ext cx="7632848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88663-7BB8-49C1-8E3F-E1D5023E7F1B}">
      <dsp:nvSpPr>
        <dsp:cNvPr id="0" name=""/>
        <dsp:cNvSpPr/>
      </dsp:nvSpPr>
      <dsp:spPr>
        <a:xfrm>
          <a:off x="2016216" y="3179481"/>
          <a:ext cx="5342993" cy="10036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solidFill>
                <a:schemeClr val="bg1"/>
              </a:solidFill>
            </a:rPr>
            <a:t>Art. 5 Ley N° 20.416, Fija Normas Especiales para las EMT</a:t>
          </a:r>
          <a:r>
            <a:rPr lang="es-CL" sz="1050" kern="1200" dirty="0" smtClean="0">
              <a:solidFill>
                <a:schemeClr val="tx2"/>
              </a:solidFill>
            </a:rPr>
            <a:t>.</a:t>
          </a:r>
          <a:endParaRPr lang="es-CL" sz="1050" kern="1200" dirty="0"/>
        </a:p>
      </dsp:txBody>
      <dsp:txXfrm>
        <a:off x="2065212" y="3228477"/>
        <a:ext cx="5245001" cy="905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282EF-CFF2-4A0A-9930-718D33EF822B}">
      <dsp:nvSpPr>
        <dsp:cNvPr id="0" name=""/>
        <dsp:cNvSpPr/>
      </dsp:nvSpPr>
      <dsp:spPr>
        <a:xfrm>
          <a:off x="435558" y="458"/>
          <a:ext cx="3322740" cy="19936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smtClean="0"/>
            <a:t>Señalar cuando no se cuenta con información a publicar permanentemente</a:t>
          </a:r>
          <a:endParaRPr lang="es-CL" sz="2100" b="1" kern="1200" dirty="0"/>
        </a:p>
      </dsp:txBody>
      <dsp:txXfrm>
        <a:off x="435558" y="458"/>
        <a:ext cx="3322740" cy="1993644"/>
      </dsp:txXfrm>
    </dsp:sp>
    <dsp:sp modelId="{FA1A5898-EF10-477A-AE82-FA06719B59D3}">
      <dsp:nvSpPr>
        <dsp:cNvPr id="0" name=""/>
        <dsp:cNvSpPr/>
      </dsp:nvSpPr>
      <dsp:spPr>
        <a:xfrm>
          <a:off x="4090573" y="458"/>
          <a:ext cx="3322740" cy="1993644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smtClean="0"/>
            <a:t>Buenas Prácticas son recomendaciones</a:t>
          </a:r>
          <a:endParaRPr lang="es-CL" sz="2100" b="1" kern="1200" dirty="0" smtClean="0"/>
        </a:p>
      </dsp:txBody>
      <dsp:txXfrm>
        <a:off x="4090573" y="458"/>
        <a:ext cx="3322740" cy="1993644"/>
      </dsp:txXfrm>
    </dsp:sp>
    <dsp:sp modelId="{2DE792F9-E793-486A-BA7A-C3EA6B2ABAC5}">
      <dsp:nvSpPr>
        <dsp:cNvPr id="0" name=""/>
        <dsp:cNvSpPr/>
      </dsp:nvSpPr>
      <dsp:spPr>
        <a:xfrm>
          <a:off x="435558" y="2326377"/>
          <a:ext cx="3322740" cy="1993644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smtClean="0"/>
            <a:t>Siempre se plantea desde la obligación de publicar</a:t>
          </a:r>
          <a:endParaRPr lang="es-CL" sz="2100" b="1" kern="1200" dirty="0" smtClean="0"/>
        </a:p>
      </dsp:txBody>
      <dsp:txXfrm>
        <a:off x="435558" y="2326377"/>
        <a:ext cx="3322740" cy="1993644"/>
      </dsp:txXfrm>
    </dsp:sp>
    <dsp:sp modelId="{32412AC3-7117-4F53-8D47-4B0E8CC5E009}">
      <dsp:nvSpPr>
        <dsp:cNvPr id="0" name=""/>
        <dsp:cNvSpPr/>
      </dsp:nvSpPr>
      <dsp:spPr>
        <a:xfrm>
          <a:off x="4090573" y="2326377"/>
          <a:ext cx="3322740" cy="1993644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100" b="1" kern="1200" smtClean="0"/>
            <a:t>La información debe organizarse de forma cronológica</a:t>
          </a:r>
          <a:endParaRPr lang="es-CL" sz="2100" b="1" kern="1200" dirty="0" smtClean="0"/>
        </a:p>
      </dsp:txBody>
      <dsp:txXfrm>
        <a:off x="4090573" y="2326377"/>
        <a:ext cx="3322740" cy="1993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1B298-220B-4DD4-9485-5E4CF25CE611}">
      <dsp:nvSpPr>
        <dsp:cNvPr id="0" name=""/>
        <dsp:cNvSpPr/>
      </dsp:nvSpPr>
      <dsp:spPr>
        <a:xfrm>
          <a:off x="0" y="338971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9DFCC-89F7-4F29-A598-30F8A4B7F5E3}">
      <dsp:nvSpPr>
        <dsp:cNvPr id="0" name=""/>
        <dsp:cNvSpPr/>
      </dsp:nvSpPr>
      <dsp:spPr>
        <a:xfrm>
          <a:off x="108295" y="72007"/>
          <a:ext cx="5689856" cy="82204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>
              <a:solidFill>
                <a:schemeClr val="bg1"/>
              </a:solidFill>
            </a:rPr>
            <a:t>Dictados y publicados en D.O desde a abril del año 2009</a:t>
          </a:r>
          <a:endParaRPr lang="es-CL" sz="2200" kern="1200" dirty="0">
            <a:solidFill>
              <a:schemeClr val="bg1"/>
            </a:solidFill>
          </a:endParaRPr>
        </a:p>
      </dsp:txBody>
      <dsp:txXfrm>
        <a:off x="148424" y="112136"/>
        <a:ext cx="5609598" cy="741790"/>
      </dsp:txXfrm>
    </dsp:sp>
    <dsp:sp modelId="{B8899CE4-9D9C-4936-A074-FC36234B28DC}">
      <dsp:nvSpPr>
        <dsp:cNvPr id="0" name=""/>
        <dsp:cNvSpPr/>
      </dsp:nvSpPr>
      <dsp:spPr>
        <a:xfrm>
          <a:off x="0" y="1479325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3298D-117A-401D-A048-4187B3CEE342}">
      <dsp:nvSpPr>
        <dsp:cNvPr id="0" name=""/>
        <dsp:cNvSpPr/>
      </dsp:nvSpPr>
      <dsp:spPr>
        <a:xfrm>
          <a:off x="612355" y="1195885"/>
          <a:ext cx="5802821" cy="957495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95123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140" kern="1200" dirty="0" smtClean="0">
              <a:solidFill>
                <a:schemeClr val="bg1"/>
              </a:solidFill>
            </a:rPr>
            <a:t>Se publica ordenada cronológicamente, tipo de norma, denominación,número, fecha  de publicación y link.</a:t>
          </a:r>
          <a:endParaRPr lang="es-CL" sz="2140" kern="1200" dirty="0">
            <a:solidFill>
              <a:schemeClr val="bg1"/>
            </a:solidFill>
          </a:endParaRPr>
        </a:p>
      </dsp:txBody>
      <dsp:txXfrm>
        <a:off x="659096" y="1242626"/>
        <a:ext cx="5709339" cy="864013"/>
      </dsp:txXfrm>
    </dsp:sp>
    <dsp:sp modelId="{388DA42A-6718-4F8E-9DFB-646C6F94D5DC}">
      <dsp:nvSpPr>
        <dsp:cNvPr id="0" name=""/>
        <dsp:cNvSpPr/>
      </dsp:nvSpPr>
      <dsp:spPr>
        <a:xfrm>
          <a:off x="0" y="2724058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CA4E7-8CD1-444F-A163-1B8F772AE1AB}">
      <dsp:nvSpPr>
        <dsp:cNvPr id="0" name=""/>
        <dsp:cNvSpPr/>
      </dsp:nvSpPr>
      <dsp:spPr>
        <a:xfrm>
          <a:off x="1548468" y="2520283"/>
          <a:ext cx="5503952" cy="86519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>
              <a:solidFill>
                <a:schemeClr val="bg1"/>
              </a:solidFill>
            </a:rPr>
            <a:t>Indicar</a:t>
          </a:r>
          <a:r>
            <a:rPr lang="es-419" sz="2400" kern="1200" baseline="0" dirty="0" smtClean="0">
              <a:solidFill>
                <a:schemeClr val="bg1"/>
              </a:solidFill>
            </a:rPr>
            <a:t> modificación o derogación </a:t>
          </a:r>
          <a:endParaRPr lang="es-CL" sz="2400" kern="1200" dirty="0">
            <a:solidFill>
              <a:schemeClr val="bg1"/>
            </a:solidFill>
          </a:endParaRPr>
        </a:p>
      </dsp:txBody>
      <dsp:txXfrm>
        <a:off x="1590703" y="2562518"/>
        <a:ext cx="5419482" cy="780726"/>
      </dsp:txXfrm>
    </dsp:sp>
    <dsp:sp modelId="{F800493C-67FA-424A-9F0E-CD1C726423E3}">
      <dsp:nvSpPr>
        <dsp:cNvPr id="0" name=""/>
        <dsp:cNvSpPr/>
      </dsp:nvSpPr>
      <dsp:spPr>
        <a:xfrm>
          <a:off x="0" y="3772667"/>
          <a:ext cx="8064896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EC222-AE02-40AD-B6AF-DCD480871CD9}">
      <dsp:nvSpPr>
        <dsp:cNvPr id="0" name=""/>
        <dsp:cNvSpPr/>
      </dsp:nvSpPr>
      <dsp:spPr>
        <a:xfrm>
          <a:off x="1980512" y="3672406"/>
          <a:ext cx="5789385" cy="828341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84" tIns="0" rIns="213384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200" kern="1200" dirty="0" smtClean="0"/>
            <a:t>BP: las normas publicadas antes del año 2009 </a:t>
          </a:r>
          <a:endParaRPr lang="es-CL" sz="2200" kern="1200" dirty="0"/>
        </a:p>
      </dsp:txBody>
      <dsp:txXfrm>
        <a:off x="2020948" y="3712842"/>
        <a:ext cx="5708513" cy="7474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DF43B-956F-4643-B4F8-A6E1FCB1A0D0}">
      <dsp:nvSpPr>
        <dsp:cNvPr id="0" name=""/>
        <dsp:cNvSpPr/>
      </dsp:nvSpPr>
      <dsp:spPr>
        <a:xfrm>
          <a:off x="3168356" y="528"/>
          <a:ext cx="4966647" cy="2061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b="0" kern="1200" dirty="0" smtClean="0"/>
            <a:t>Todo tipo de atribuciones</a:t>
          </a:r>
          <a:endParaRPr lang="es-CL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2000" b="0" kern="1200" dirty="0" smtClean="0"/>
            <a:t>Artículo que las establece (art. 3, 4 y 5 de LOC de Municipalidades</a:t>
          </a:r>
          <a:r>
            <a:rPr lang="es-CL" sz="1600" b="0" kern="1200" dirty="0" smtClean="0"/>
            <a:t>)</a:t>
          </a:r>
          <a:endParaRPr lang="es-CL" sz="1600" b="0" kern="1200" dirty="0"/>
        </a:p>
      </dsp:txBody>
      <dsp:txXfrm>
        <a:off x="3168356" y="258252"/>
        <a:ext cx="4193475" cy="1546345"/>
      </dsp:txXfrm>
    </dsp:sp>
    <dsp:sp modelId="{1B6AE5AA-138C-4E5C-AFC0-2F6B19DDC209}">
      <dsp:nvSpPr>
        <dsp:cNvPr id="0" name=""/>
        <dsp:cNvSpPr/>
      </dsp:nvSpPr>
      <dsp:spPr>
        <a:xfrm>
          <a:off x="65857" y="0"/>
          <a:ext cx="3025615" cy="20617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Potestades 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del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 organismo</a:t>
          </a:r>
          <a:endParaRPr lang="es-CL" sz="3200" kern="1200" dirty="0"/>
        </a:p>
      </dsp:txBody>
      <dsp:txXfrm>
        <a:off x="166505" y="100648"/>
        <a:ext cx="2824319" cy="1860497"/>
      </dsp:txXfrm>
    </dsp:sp>
    <dsp:sp modelId="{8CFAE0BB-7EEF-45D5-8ED1-6C2EF6D81926}">
      <dsp:nvSpPr>
        <dsp:cNvPr id="0" name=""/>
        <dsp:cNvSpPr/>
      </dsp:nvSpPr>
      <dsp:spPr>
        <a:xfrm>
          <a:off x="3096340" y="2268501"/>
          <a:ext cx="4966647" cy="20617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b="0" kern="1200" dirty="0" smtClean="0"/>
            <a:t>Todo tipo de normas</a:t>
          </a:r>
          <a:endParaRPr lang="es-CL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b="0" kern="1200" smtClean="0"/>
            <a:t> </a:t>
          </a:r>
          <a:r>
            <a:rPr lang="es-CL" sz="1900" b="0" kern="1200" dirty="0" smtClean="0"/>
            <a:t>1)Normas orgánicas del organismo</a:t>
          </a:r>
          <a:endParaRPr lang="es-CL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b="0" kern="1200" dirty="0" smtClean="0"/>
            <a:t> 2)Normas sobre potestades</a:t>
          </a:r>
          <a:endParaRPr lang="es-CL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900" b="0" kern="1200" dirty="0" smtClean="0"/>
            <a:t>NO la normativa de general aplicación al sector público</a:t>
          </a:r>
          <a:endParaRPr lang="es-CL" sz="1900" b="0" kern="1200" dirty="0"/>
        </a:p>
      </dsp:txBody>
      <dsp:txXfrm>
        <a:off x="3096340" y="2526225"/>
        <a:ext cx="4193475" cy="1546345"/>
      </dsp:txXfrm>
    </dsp:sp>
    <dsp:sp modelId="{3C46F2EE-E727-4953-95C1-7192B916C8A8}">
      <dsp:nvSpPr>
        <dsp:cNvPr id="0" name=""/>
        <dsp:cNvSpPr/>
      </dsp:nvSpPr>
      <dsp:spPr>
        <a:xfrm>
          <a:off x="137874" y="2197864"/>
          <a:ext cx="2881582" cy="2061793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Marco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kern="1200" dirty="0" smtClean="0"/>
            <a:t>Normativo</a:t>
          </a:r>
          <a:endParaRPr lang="es-CL" sz="3200" kern="1200" dirty="0"/>
        </a:p>
      </dsp:txBody>
      <dsp:txXfrm>
        <a:off x="238522" y="2298512"/>
        <a:ext cx="2680286" cy="1860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7962A-E22B-46C0-8F71-CF3377CA44B9}">
      <dsp:nvSpPr>
        <dsp:cNvPr id="0" name=""/>
        <dsp:cNvSpPr/>
      </dsp:nvSpPr>
      <dsp:spPr>
        <a:xfrm>
          <a:off x="-5282831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12830-1162-4054-B556-AE6BF3B5A9F8}">
      <dsp:nvSpPr>
        <dsp:cNvPr id="0" name=""/>
        <dsp:cNvSpPr/>
      </dsp:nvSpPr>
      <dsp:spPr>
        <a:xfrm>
          <a:off x="749666" y="382530"/>
          <a:ext cx="7623789" cy="95050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   Unidades, órganos y dependencias (art. 31 </a:t>
          </a:r>
          <a:r>
            <a:rPr lang="es-CL" sz="2400" b="1" kern="1200" dirty="0" err="1" smtClean="0"/>
            <a:t>LOCM</a:t>
          </a:r>
          <a:r>
            <a:rPr lang="es-CL" sz="2400" b="1" kern="1200" dirty="0" smtClean="0"/>
            <a:t>) </a:t>
          </a:r>
          <a:endParaRPr lang="es-CL" sz="2400" b="1" kern="1200" dirty="0"/>
        </a:p>
      </dsp:txBody>
      <dsp:txXfrm>
        <a:off x="749666" y="382530"/>
        <a:ext cx="7623789" cy="950505"/>
      </dsp:txXfrm>
    </dsp:sp>
    <dsp:sp modelId="{03E2A301-C3C4-4639-96B4-659BFCD20A03}">
      <dsp:nvSpPr>
        <dsp:cNvPr id="0" name=""/>
        <dsp:cNvSpPr/>
      </dsp:nvSpPr>
      <dsp:spPr>
        <a:xfrm>
          <a:off x="28440" y="72434"/>
          <a:ext cx="1548195" cy="13960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AD618-4524-4FB7-9867-0E4F4F86479B}">
      <dsp:nvSpPr>
        <dsp:cNvPr id="0" name=""/>
        <dsp:cNvSpPr/>
      </dsp:nvSpPr>
      <dsp:spPr>
        <a:xfrm>
          <a:off x="1089061" y="1993609"/>
          <a:ext cx="7278280" cy="950505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Otorgadas por ley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Indicación del artículo y link al documento</a:t>
          </a:r>
        </a:p>
      </dsp:txBody>
      <dsp:txXfrm>
        <a:off x="1089061" y="1993609"/>
        <a:ext cx="7278280" cy="950505"/>
      </dsp:txXfrm>
    </dsp:sp>
    <dsp:sp modelId="{FB4A0898-CC37-415C-84DA-B9F3908DABC9}">
      <dsp:nvSpPr>
        <dsp:cNvPr id="0" name=""/>
        <dsp:cNvSpPr/>
      </dsp:nvSpPr>
      <dsp:spPr>
        <a:xfrm>
          <a:off x="57063" y="1741177"/>
          <a:ext cx="1574476" cy="13915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FDF9A-21FC-488C-B922-6E100C1A6C19}">
      <dsp:nvSpPr>
        <dsp:cNvPr id="0" name=""/>
        <dsp:cNvSpPr/>
      </dsp:nvSpPr>
      <dsp:spPr>
        <a:xfrm>
          <a:off x="749666" y="3574119"/>
          <a:ext cx="7623789" cy="106243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Organigrama interactivo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Otras normas que atribuyan funciones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kern="1200" dirty="0" smtClean="0"/>
            <a:t>Nombre de la jefatura de la División, Dirección, Unidad.</a:t>
          </a:r>
          <a:endParaRPr lang="es-CL" sz="2000" b="1" kern="1200" dirty="0"/>
        </a:p>
      </dsp:txBody>
      <dsp:txXfrm>
        <a:off x="749666" y="3574119"/>
        <a:ext cx="7623789" cy="1062437"/>
      </dsp:txXfrm>
    </dsp:sp>
    <dsp:sp modelId="{515D84E3-F229-4FCC-BF0A-D44E155A6A2E}">
      <dsp:nvSpPr>
        <dsp:cNvPr id="0" name=""/>
        <dsp:cNvSpPr/>
      </dsp:nvSpPr>
      <dsp:spPr>
        <a:xfrm>
          <a:off x="0" y="3514411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33495-65D8-498F-83CD-1139FEDABF5D}">
      <dsp:nvSpPr>
        <dsp:cNvPr id="0" name=""/>
        <dsp:cNvSpPr/>
      </dsp:nvSpPr>
      <dsp:spPr>
        <a:xfrm>
          <a:off x="519032" y="0"/>
          <a:ext cx="4544986" cy="11362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4400" kern="1200" dirty="0" smtClean="0"/>
            <a:t>Personal</a:t>
          </a:r>
          <a:r>
            <a:rPr lang="es-419" sz="6200" kern="1200" dirty="0" smtClean="0"/>
            <a:t> </a:t>
          </a:r>
          <a:endParaRPr lang="es-CL" sz="6200" kern="1200" dirty="0"/>
        </a:p>
      </dsp:txBody>
      <dsp:txXfrm>
        <a:off x="552312" y="33280"/>
        <a:ext cx="4478426" cy="1069686"/>
      </dsp:txXfrm>
    </dsp:sp>
    <dsp:sp modelId="{6CA11684-7692-4CB1-AC7F-4497329D7061}">
      <dsp:nvSpPr>
        <dsp:cNvPr id="0" name=""/>
        <dsp:cNvSpPr/>
      </dsp:nvSpPr>
      <dsp:spPr>
        <a:xfrm rot="5523548">
          <a:off x="2663940" y="1236644"/>
          <a:ext cx="199948" cy="19884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CEA5CD-E6B8-4C2A-B876-22E6DC69F641}">
      <dsp:nvSpPr>
        <dsp:cNvPr id="0" name=""/>
        <dsp:cNvSpPr/>
      </dsp:nvSpPr>
      <dsp:spPr>
        <a:xfrm>
          <a:off x="463810" y="1535884"/>
          <a:ext cx="4544986" cy="11362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kern="1200" dirty="0" smtClean="0"/>
            <a:t>Tipo de Contrato (Planta, Contrata, Honorario, Código del Trabajo)</a:t>
          </a:r>
          <a:endParaRPr lang="es-CL" sz="2400" kern="1200" dirty="0"/>
        </a:p>
      </dsp:txBody>
      <dsp:txXfrm>
        <a:off x="497090" y="1569164"/>
        <a:ext cx="4478426" cy="1069686"/>
      </dsp:txXfrm>
    </dsp:sp>
    <dsp:sp modelId="{10122EDC-7F12-4E94-947D-59E934539CCA}">
      <dsp:nvSpPr>
        <dsp:cNvPr id="0" name=""/>
        <dsp:cNvSpPr/>
      </dsp:nvSpPr>
      <dsp:spPr>
        <a:xfrm rot="5400000">
          <a:off x="2636882" y="2771552"/>
          <a:ext cx="198843" cy="198843"/>
        </a:xfrm>
        <a:prstGeom prst="rightArrow">
          <a:avLst>
            <a:gd name="adj1" fmla="val 66700"/>
            <a:gd name="adj2" fmla="val 50000"/>
          </a:avLst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CA9C62-2BB7-41BB-B003-4C2202B13387}">
      <dsp:nvSpPr>
        <dsp:cNvPr id="0" name=""/>
        <dsp:cNvSpPr/>
      </dsp:nvSpPr>
      <dsp:spPr>
        <a:xfrm>
          <a:off x="463810" y="3069817"/>
          <a:ext cx="4544986" cy="113624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0" kern="1200" dirty="0" smtClean="0"/>
            <a:t>Educación, salud, cementerios y restantes unidades municipales (ámbitos).</a:t>
          </a:r>
          <a:endParaRPr lang="es-CL" sz="2400" kern="1200" dirty="0"/>
        </a:p>
      </dsp:txBody>
      <dsp:txXfrm>
        <a:off x="497090" y="3103097"/>
        <a:ext cx="4478426" cy="10696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0B086-7DC4-4F48-A1EA-B1FEBC619345}">
      <dsp:nvSpPr>
        <dsp:cNvPr id="0" name=""/>
        <dsp:cNvSpPr/>
      </dsp:nvSpPr>
      <dsp:spPr>
        <a:xfrm>
          <a:off x="2598" y="13675"/>
          <a:ext cx="2533820" cy="864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200" b="1" kern="1200" dirty="0" smtClean="0"/>
            <a:t>Personal</a:t>
          </a:r>
          <a:endParaRPr lang="es-CL" sz="3200" b="1" kern="1200" dirty="0"/>
        </a:p>
      </dsp:txBody>
      <dsp:txXfrm>
        <a:off x="2598" y="13675"/>
        <a:ext cx="2533820" cy="864000"/>
      </dsp:txXfrm>
    </dsp:sp>
    <dsp:sp modelId="{BC6A56DB-72AB-4A07-91FE-DC982E6CA908}">
      <dsp:nvSpPr>
        <dsp:cNvPr id="0" name=""/>
        <dsp:cNvSpPr/>
      </dsp:nvSpPr>
      <dsp:spPr>
        <a:xfrm>
          <a:off x="2598" y="877675"/>
          <a:ext cx="2533820" cy="370575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kern="1200" dirty="0" smtClean="0">
              <a:solidFill>
                <a:schemeClr val="tx1"/>
              </a:solidFill>
            </a:rPr>
            <a:t>Nombre completo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tx1"/>
              </a:solidFill>
            </a:rPr>
            <a:t>Estamento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tx1"/>
              </a:solidFill>
            </a:rPr>
            <a:t>Grado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tx1"/>
              </a:solidFill>
            </a:rPr>
            <a:t>Calificación profesional o profesión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tx1"/>
              </a:solidFill>
            </a:rPr>
            <a:t>Cargo o función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tx1"/>
              </a:solidFill>
            </a:rPr>
            <a:t>Región (no obligatoria en Municipios)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800" kern="1200" dirty="0" smtClean="0">
              <a:solidFill>
                <a:schemeClr val="tx1"/>
              </a:solidFill>
            </a:rPr>
            <a:t>Vigencia de relación laboral</a:t>
          </a:r>
        </a:p>
      </dsp:txBody>
      <dsp:txXfrm>
        <a:off x="2598" y="877675"/>
        <a:ext cx="2533820" cy="3705750"/>
      </dsp:txXfrm>
    </dsp:sp>
    <dsp:sp modelId="{88C17CB6-98A2-44E0-8678-BE35DDD0BBE7}">
      <dsp:nvSpPr>
        <dsp:cNvPr id="0" name=""/>
        <dsp:cNvSpPr/>
      </dsp:nvSpPr>
      <dsp:spPr>
        <a:xfrm>
          <a:off x="2891154" y="13675"/>
          <a:ext cx="2533820" cy="86400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kern="1200" smtClean="0"/>
            <a:t>Salario</a:t>
          </a:r>
          <a:endParaRPr lang="es-CL" sz="3000" b="1" kern="1200" dirty="0" smtClean="0"/>
        </a:p>
      </dsp:txBody>
      <dsp:txXfrm>
        <a:off x="2891154" y="13675"/>
        <a:ext cx="2533820" cy="864000"/>
      </dsp:txXfrm>
    </dsp:sp>
    <dsp:sp modelId="{6EFD40A4-E695-46B1-8AD1-F81D239818E8}">
      <dsp:nvSpPr>
        <dsp:cNvPr id="0" name=""/>
        <dsp:cNvSpPr/>
      </dsp:nvSpPr>
      <dsp:spPr>
        <a:xfrm>
          <a:off x="2891154" y="877675"/>
          <a:ext cx="2533820" cy="3705750"/>
        </a:xfrm>
        <a:prstGeom prst="rect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Remuneración según grado (escala de remuneraciones según ámbito)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Señalar remuneración bruta mensualizada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Asignaciones especiales por cada funcionario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Caso especial de las horas extraordinarias habituales y permanentes</a:t>
          </a:r>
          <a:endParaRPr lang="es-CL" sz="1800" b="0" kern="1200" dirty="0"/>
        </a:p>
      </dsp:txBody>
      <dsp:txXfrm>
        <a:off x="2891154" y="877675"/>
        <a:ext cx="2533820" cy="3705750"/>
      </dsp:txXfrm>
    </dsp:sp>
    <dsp:sp modelId="{16D5CE6B-B1C8-4E3C-8EB3-2412DC25F6CE}">
      <dsp:nvSpPr>
        <dsp:cNvPr id="0" name=""/>
        <dsp:cNvSpPr/>
      </dsp:nvSpPr>
      <dsp:spPr>
        <a:xfrm>
          <a:off x="5782309" y="0"/>
          <a:ext cx="2533820" cy="8640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3000" b="1" kern="1200" smtClean="0"/>
            <a:t>BP</a:t>
          </a:r>
          <a:endParaRPr lang="es-CL" sz="3000" b="1" kern="1200" dirty="0"/>
        </a:p>
      </dsp:txBody>
      <dsp:txXfrm>
        <a:off x="5782309" y="0"/>
        <a:ext cx="2533820" cy="864000"/>
      </dsp:txXfrm>
    </dsp:sp>
    <dsp:sp modelId="{2E2D12AE-6483-41B9-A2F7-F8826B28F3EE}">
      <dsp:nvSpPr>
        <dsp:cNvPr id="0" name=""/>
        <dsp:cNvSpPr/>
      </dsp:nvSpPr>
      <dsp:spPr>
        <a:xfrm>
          <a:off x="5779710" y="877675"/>
          <a:ext cx="2533820" cy="3705750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Columna adicional con un link a la información general respecto de cada funcionario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Información sobre autoridades que no sean funcionarios públicos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Declaraciones  de intereses y patrimonio</a:t>
          </a:r>
          <a:endParaRPr lang="es-CL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800" b="0" kern="1200" dirty="0" smtClean="0"/>
            <a:t>Pagos por concepto de viáticos</a:t>
          </a:r>
          <a:endParaRPr lang="es-CL" sz="1800" b="0" kern="1200" dirty="0"/>
        </a:p>
      </dsp:txBody>
      <dsp:txXfrm>
        <a:off x="5779710" y="877675"/>
        <a:ext cx="2533820" cy="37057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C7E2A-5455-4DBA-9DC4-7A34EAAE092C}">
      <dsp:nvSpPr>
        <dsp:cNvPr id="0" name=""/>
        <dsp:cNvSpPr/>
      </dsp:nvSpPr>
      <dsp:spPr>
        <a:xfrm>
          <a:off x="3168359" y="0"/>
          <a:ext cx="5013543" cy="825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8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700" kern="1200" dirty="0" smtClean="0"/>
            <a:t>Publicación de link </a:t>
          </a:r>
          <a:r>
            <a:rPr lang="es-419" sz="1700" kern="1200" dirty="0" smtClean="0">
              <a:hlinkClick xmlns:r="http://schemas.openxmlformats.org/officeDocument/2006/relationships" r:id="rId1"/>
            </a:rPr>
            <a:t>www.mercadopublico.cl</a:t>
          </a:r>
          <a:endParaRPr lang="es-C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419" sz="1700" kern="1200" dirty="0" smtClean="0"/>
            <a:t>Directo a la información de la institución</a:t>
          </a:r>
          <a:endParaRPr lang="es-CL" sz="17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2000" kern="1200" dirty="0"/>
        </a:p>
      </dsp:txBody>
      <dsp:txXfrm>
        <a:off x="3168359" y="103222"/>
        <a:ext cx="4703879" cy="619329"/>
      </dsp:txXfrm>
    </dsp:sp>
    <dsp:sp modelId="{9B62A43E-2FEF-4242-B6EF-2F2D48DD0F01}">
      <dsp:nvSpPr>
        <dsp:cNvPr id="0" name=""/>
        <dsp:cNvSpPr/>
      </dsp:nvSpPr>
      <dsp:spPr>
        <a:xfrm>
          <a:off x="0" y="0"/>
          <a:ext cx="3138344" cy="82577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b="1" kern="1200" dirty="0" smtClean="0"/>
            <a:t>Sistema de Compras Públicas</a:t>
          </a:r>
          <a:endParaRPr lang="es-CL" sz="2400" b="1" kern="1200" dirty="0"/>
        </a:p>
      </dsp:txBody>
      <dsp:txXfrm>
        <a:off x="40311" y="40311"/>
        <a:ext cx="3057722" cy="745150"/>
      </dsp:txXfrm>
    </dsp:sp>
    <dsp:sp modelId="{9E5AA289-AFC5-4DAF-8A66-B9403660F92C}">
      <dsp:nvSpPr>
        <dsp:cNvPr id="0" name=""/>
        <dsp:cNvSpPr/>
      </dsp:nvSpPr>
      <dsp:spPr>
        <a:xfrm>
          <a:off x="3158210" y="1270467"/>
          <a:ext cx="5197695" cy="22931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Individualización del acto que aprueba el contrato.</a:t>
          </a:r>
          <a:endParaRPr lang="es-C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Individualización del contratista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kern="1200" dirty="0" smtClean="0"/>
            <a:t>Individualización de los socios o accionistas principales.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600" b="0" kern="1200" dirty="0" smtClean="0"/>
            <a:t>Objeto, monto, duración de la contratación y link </a:t>
          </a:r>
          <a:r>
            <a:rPr lang="es-CL" sz="1600" kern="1200" dirty="0" smtClean="0"/>
            <a:t>al acto respectivo.</a:t>
          </a:r>
        </a:p>
      </dsp:txBody>
      <dsp:txXfrm>
        <a:off x="3158210" y="1557110"/>
        <a:ext cx="4337765" cy="1719860"/>
      </dsp:txXfrm>
    </dsp:sp>
    <dsp:sp modelId="{CDDC09D6-2F41-48ED-BBB3-1CA03D3A7F8E}">
      <dsp:nvSpPr>
        <dsp:cNvPr id="0" name=""/>
        <dsp:cNvSpPr/>
      </dsp:nvSpPr>
      <dsp:spPr>
        <a:xfrm>
          <a:off x="0" y="1270471"/>
          <a:ext cx="3156319" cy="825772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/>
            <a:t>C</a:t>
          </a:r>
          <a:r>
            <a:rPr lang="es-CL" sz="2400" b="1" kern="1200" dirty="0" smtClean="0"/>
            <a:t>o</a:t>
          </a:r>
          <a:r>
            <a:rPr lang="es-419" sz="2400" b="1" kern="1200" dirty="0" smtClean="0"/>
            <a:t>ntratación de otras compras</a:t>
          </a:r>
          <a:endParaRPr lang="es-CL" sz="2400" b="1" kern="1200" dirty="0" smtClean="0"/>
        </a:p>
      </dsp:txBody>
      <dsp:txXfrm>
        <a:off x="40311" y="1310782"/>
        <a:ext cx="3075697" cy="745150"/>
      </dsp:txXfrm>
    </dsp:sp>
    <dsp:sp modelId="{59006DEB-FD97-4D7D-9EFB-76C305F5006D}">
      <dsp:nvSpPr>
        <dsp:cNvPr id="0" name=""/>
        <dsp:cNvSpPr/>
      </dsp:nvSpPr>
      <dsp:spPr>
        <a:xfrm>
          <a:off x="3226783" y="1224133"/>
          <a:ext cx="5013543" cy="825772"/>
        </a:xfrm>
        <a:prstGeom prst="rightArrow">
          <a:avLst>
            <a:gd name="adj1" fmla="val 75000"/>
            <a:gd name="adj2" fmla="val 5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38EFD-008C-4BD7-B966-76EF5AA0C857}">
      <dsp:nvSpPr>
        <dsp:cNvPr id="0" name=""/>
        <dsp:cNvSpPr/>
      </dsp:nvSpPr>
      <dsp:spPr>
        <a:xfrm>
          <a:off x="0" y="2592290"/>
          <a:ext cx="3138344" cy="825772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400" b="1" kern="1200" dirty="0" smtClean="0"/>
            <a:t>Contratación de bienes inmuebles</a:t>
          </a:r>
          <a:endParaRPr lang="es-CL" sz="2400" b="1" kern="1200" dirty="0"/>
        </a:p>
      </dsp:txBody>
      <dsp:txXfrm>
        <a:off x="40311" y="2632601"/>
        <a:ext cx="3057722" cy="745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2CD11-76A0-45FB-B425-6A6C112E4D22}" type="datetimeFigureOut">
              <a:rPr lang="es-CL" smtClean="0"/>
              <a:pPr/>
              <a:t>22-06-2018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288B3-C5AC-4DB3-8430-821C6229A401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849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5F366-1BCB-4BF4-96A7-A53886C86C0E}" type="datetimeFigureOut">
              <a:rPr lang="es-CL" smtClean="0"/>
              <a:t>22-06-2018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A4852-FCC6-4743-B7C2-15CF5994B2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128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A4515-98AF-4302-8167-12FB4A331AA3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F835-D904-4C8D-858D-9B73D5EA7C52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1EE37-A5D7-46B6-AAC9-53887D4C391B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3D7AE-704A-45B2-87BF-2AB3286BE0DA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589E-E0AD-450D-9C4B-B9D179ED40BB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57D42-D721-4D6A-9D47-40F1BB65774E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119D-D46E-4F1A-8381-243D65BF01C8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4EBA9-51C7-48B6-B3AF-7D5E142CD4B7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3A2-B12F-44A2-B407-FB688382466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0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09F6-4D58-4B25-8C8E-B234E7AB9AC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99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5A3CF-E7AD-42E0-ACA9-09A650FCDAB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1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E8354-A1F3-41A4-A281-56F96C97097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1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29D4-A0EC-45D1-BDEA-13D17549ADB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20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7DD6-04C0-402E-85D6-8B95EB3ADC0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447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FC0D0-6015-40AC-810A-3D312590FE7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82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20BA-4A27-4C67-B37E-E25206A687C8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56AB-0610-4751-A0BA-D89467EF1359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B1E-565F-4503-BDB3-96FF7AA608D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617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52B2-5981-460B-B940-E7CF5F209E5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40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F2179-6AA0-44D8-A5B6-85CF69F075F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44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B3FEF-AAAD-467E-8EEA-1384156E4ED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37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45A07-FD5C-4A48-80F8-C1A5E9DCBC45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EBA7F-7EED-4D45-B2CC-716D5C2B5EE3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46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F6E1-06FB-4DC9-815E-1DC762ACB22C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F2E1-C620-439C-A67D-3553BECA5003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99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C1D6E-FE2A-4011-B426-87A68F4931B3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FF74A-34BD-41C9-A39C-C94A58495D91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642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E5676-4628-4487-8566-D6098E4B2437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8622-74E5-4D45-85B1-E7792FE5886B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136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7F09-E163-4ADB-9816-854FB6CE4465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D0B6-240E-4EBD-A276-7C0A32515D20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8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5C21-F52D-4317-88C5-4493AE673DCF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F726-3CF1-41B6-BF71-B203A8857B39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4F47-A30E-48FB-986E-E64B3D83E176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1F12-6BFC-48C8-A433-78FC51768391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7115B-B057-490C-9659-197AAD4C8398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7203-B48A-4510-A3D7-CB8E219F71B5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21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C07F-1A5E-4FA5-A4F6-283DC39E90E4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1D675-DDA4-46E5-9AA3-A937D8455926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967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9E78-C950-437F-B1D8-C89268C15FFB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981E1-2BF1-449D-8EF2-2CB4858B4B41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840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E33D-D151-4E3C-AB26-EB9BBE6B980E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154BF-4DD5-4D8B-91F1-D1D91BFE9791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252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637F2-7D4A-430A-ADC0-F7C54C6F4417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1A52A-B71D-429F-8B2E-E5171B43ABDE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7BA58-3969-457D-B460-D240547688A1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B9F81-8137-4B20-952F-90BC078CBE03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ABA01-A7E6-4EF4-9D37-26A0E004EA61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AF29-D0DE-46DF-9CC1-AED5ACD8106C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0DFB2-1D53-4DBD-971D-EE40F329F154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25B0F-963D-4E9F-81CD-9BDF232C8474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47A8-0BE0-4E54-93EA-35CCEC286446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72258-C478-4593-8693-40FD3D982165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7583-E37A-4F8D-B406-D4B70FBD5FE4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AD2C-5DAB-4250-8145-7360C5EAA245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2FF3C0-8B33-4A47-A19B-DEB63395C6C2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3D5CF3-8033-4359-BA02-14BDD4FCB20D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36BBB-9094-4473-8580-D09CC90FCD9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9F990-CA05-4D03-B5B2-03CE98564CCC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AEC8E9-91D2-4851-ABC5-7D06AE5B818C}" type="slidenum">
              <a:rPr lang="es-E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FD5FB3-DF87-4B34-AB4D-5C3346339F16}" type="datetimeFigureOut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22-06-2018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D2B0D-7171-4F96-9461-BB8F4D31C828}" type="slidenum">
              <a:rPr lang="es-C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educatransparencia.c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467544" y="3140968"/>
            <a:ext cx="727750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5400" b="1" dirty="0" smtClean="0">
                <a:solidFill>
                  <a:srgbClr val="17375E"/>
                </a:solidFill>
                <a:cs typeface="Arial" charset="0"/>
              </a:rPr>
              <a:t>TRANSPARENCIA ACTIVA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012160" y="5445224"/>
            <a:ext cx="29707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1000" b="1" dirty="0" smtClean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Unidad </a:t>
            </a:r>
            <a:r>
              <a:rPr lang="es-ES" sz="1000" b="1" dirty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de Promoción y Clientes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ES" sz="1000" b="1" dirty="0">
                <a:solidFill>
                  <a:srgbClr val="7F7F7F"/>
                </a:solidFill>
                <a:latin typeface="Century Gothic" pitchFamily="34" charset="0"/>
                <a:cs typeface="Arial" charset="0"/>
              </a:rPr>
              <a:t>Dirección General CPLT</a:t>
            </a:r>
            <a:endParaRPr lang="es-CL" sz="1000" b="1" dirty="0">
              <a:solidFill>
                <a:srgbClr val="7F7F7F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336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5" y="404665"/>
            <a:ext cx="8125724" cy="568863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dirty="0" smtClean="0">
                <a:solidFill>
                  <a:schemeClr val="accent1">
                    <a:lumMod val="75000"/>
                  </a:schemeClr>
                </a:solidFill>
              </a:rPr>
              <a:t>Marco Normativo Municipalidades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4576"/>
          </a:xfrm>
        </p:spPr>
        <p:txBody>
          <a:bodyPr/>
          <a:lstStyle/>
          <a:p>
            <a:r>
              <a:rPr lang="es-CL" sz="1800" b="1" u="sng" dirty="0" smtClean="0">
                <a:solidFill>
                  <a:schemeClr val="tx2"/>
                </a:solidFill>
              </a:rPr>
              <a:t>Normas Orgánicas de la Municipalidad:</a:t>
            </a:r>
          </a:p>
          <a:p>
            <a:pPr lvl="1">
              <a:buFont typeface="Wingdings" pitchFamily="2" charset="2"/>
              <a:buChar char="v"/>
            </a:pPr>
            <a:r>
              <a:rPr lang="es-CL" sz="1600" dirty="0" smtClean="0">
                <a:solidFill>
                  <a:schemeClr val="tx2"/>
                </a:solidFill>
              </a:rPr>
              <a:t> </a:t>
            </a:r>
            <a:r>
              <a:rPr lang="es-ES" sz="1600" dirty="0" smtClean="0">
                <a:solidFill>
                  <a:schemeClr val="tx2"/>
                </a:solidFill>
              </a:rPr>
              <a:t>Los artículos 118 a 122 de la Constitución Política de la República.</a:t>
            </a: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 La Ley N°18.695, Orgánica Constitucional de Municipalidades.</a:t>
            </a: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 Los reglamentos municipales de organización interna de la municipalidad (art. 12 </a:t>
            </a:r>
            <a:r>
              <a:rPr lang="es-ES" sz="1600" dirty="0" err="1" smtClean="0">
                <a:solidFill>
                  <a:schemeClr val="tx2"/>
                </a:solidFill>
              </a:rPr>
              <a:t>LOCM</a:t>
            </a:r>
            <a:r>
              <a:rPr lang="es-ES" sz="1600" dirty="0" smtClean="0">
                <a:solidFill>
                  <a:schemeClr val="tx2"/>
                </a:solidFill>
              </a:rPr>
              <a:t>). </a:t>
            </a:r>
          </a:p>
          <a:p>
            <a:pPr marL="457200" lvl="1" indent="0">
              <a:buNone/>
            </a:pPr>
            <a:endParaRPr lang="es-ES" sz="16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CL" sz="1800" b="1" u="sng" dirty="0" smtClean="0">
                <a:solidFill>
                  <a:schemeClr val="tx2"/>
                </a:solidFill>
              </a:rPr>
              <a:t>Otras Normas relativas a sus potestades, responsabilidades, funciones, atribuciones o tareas (Jerárquica y cronológicamente):</a:t>
            </a: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Ley N° 19.925, sobre expendio y consumo de bebidas alcohólicas;</a:t>
            </a:r>
            <a:endParaRPr lang="es-CL" sz="16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Ley N°19.754, que autoriza a las municipalidades para otorgar prestaciones de bienestar a sus funcionarios;</a:t>
            </a:r>
            <a:endParaRPr lang="es-CL" sz="16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Ley N°19.418, que establece normas sobre juntas de vecinos y demás organizaciones comunitarias;</a:t>
            </a:r>
            <a:endParaRPr lang="es-CL" sz="16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Ley Nº 18.883, que aprueba Estatuto Administrativo para Funcionarios Municipales;</a:t>
            </a: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Ley N°18.290, sobre tránsito;</a:t>
            </a:r>
          </a:p>
          <a:p>
            <a:pPr lvl="1">
              <a:buFont typeface="Wingdings" pitchFamily="2" charset="2"/>
              <a:buChar char="v"/>
            </a:pPr>
            <a:r>
              <a:rPr lang="es-ES" sz="1600" dirty="0" smtClean="0">
                <a:solidFill>
                  <a:schemeClr val="tx2"/>
                </a:solidFill>
              </a:rPr>
              <a:t>Decreto con Fuerza de Ley N° 458/1975 Ley General de Urbanismo y Construcciones.</a:t>
            </a:r>
            <a:endParaRPr lang="es-CL" sz="16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CL" sz="1800" dirty="0" smtClean="0"/>
          </a:p>
          <a:p>
            <a:pPr lvl="1">
              <a:buNone/>
            </a:pPr>
            <a:endParaRPr lang="es-CL" sz="1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9512" y="260648"/>
            <a:ext cx="8643938" cy="62646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9049" y="404664"/>
            <a:ext cx="842486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600" b="1" dirty="0" smtClean="0">
                <a:solidFill>
                  <a:srgbClr val="305480"/>
                </a:solidFill>
              </a:rPr>
              <a:t>1.3. La</a:t>
            </a:r>
            <a:r>
              <a:rPr lang="es-ES" sz="2500" b="1" dirty="0" smtClean="0">
                <a:solidFill>
                  <a:srgbClr val="305480"/>
                </a:solidFill>
              </a:rPr>
              <a:t> estructura orgánica del organismo y las facultades, funciones y atribuciones de cada una de sus unidades u órganos internos</a:t>
            </a:r>
            <a:br>
              <a:rPr lang="es-ES" sz="2500" b="1" dirty="0" smtClean="0">
                <a:solidFill>
                  <a:srgbClr val="305480"/>
                </a:solidFill>
              </a:rPr>
            </a:br>
            <a:endParaRPr lang="es-ES" sz="2500" b="1" dirty="0" smtClean="0">
              <a:solidFill>
                <a:srgbClr val="30548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967961"/>
              </p:ext>
            </p:extLst>
          </p:nvPr>
        </p:nvGraphicFramePr>
        <p:xfrm>
          <a:off x="179512" y="1412776"/>
          <a:ext cx="8349025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4 CuadroTexto"/>
          <p:cNvSpPr txBox="1">
            <a:spLocks noChangeArrowheads="1"/>
          </p:cNvSpPr>
          <p:nvPr/>
        </p:nvSpPr>
        <p:spPr bwMode="auto">
          <a:xfrm>
            <a:off x="169014" y="1988840"/>
            <a:ext cx="16378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prstClr val="black"/>
                </a:solidFill>
                <a:cs typeface="Arial" charset="0"/>
              </a:rPr>
              <a:t>Organigrama</a:t>
            </a:r>
          </a:p>
        </p:txBody>
      </p:sp>
      <p:sp>
        <p:nvSpPr>
          <p:cNvPr id="23556" name="5 CuadroTexto"/>
          <p:cNvSpPr txBox="1">
            <a:spLocks noChangeArrowheads="1"/>
          </p:cNvSpPr>
          <p:nvPr/>
        </p:nvSpPr>
        <p:spPr bwMode="auto">
          <a:xfrm>
            <a:off x="407773" y="3645024"/>
            <a:ext cx="141135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L" sz="2000" b="1" dirty="0">
                <a:solidFill>
                  <a:prstClr val="black"/>
                </a:solidFill>
                <a:cs typeface="Arial" charset="0"/>
              </a:rPr>
              <a:t>Funciones</a:t>
            </a:r>
          </a:p>
        </p:txBody>
      </p:sp>
      <p:sp>
        <p:nvSpPr>
          <p:cNvPr id="23557" name="6 CuadroTexto"/>
          <p:cNvSpPr txBox="1">
            <a:spLocks noChangeArrowheads="1"/>
          </p:cNvSpPr>
          <p:nvPr/>
        </p:nvSpPr>
        <p:spPr bwMode="auto">
          <a:xfrm>
            <a:off x="548475" y="5301208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419" sz="2000" b="1" dirty="0" smtClean="0">
                <a:solidFill>
                  <a:prstClr val="black"/>
                </a:solidFill>
                <a:cs typeface="Arial" charset="0"/>
              </a:rPr>
              <a:t>BP</a:t>
            </a:r>
            <a:endParaRPr lang="es-CL" sz="20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79512" y="260648"/>
            <a:ext cx="8643938" cy="62646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1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1" y="116632"/>
            <a:ext cx="8669337" cy="626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532440" cy="1143000"/>
          </a:xfrm>
        </p:spPr>
        <p:txBody>
          <a:bodyPr/>
          <a:lstStyle/>
          <a:p>
            <a:pPr algn="l"/>
            <a:r>
              <a:rPr lang="es-ES" sz="2300" b="1" dirty="0" smtClean="0">
                <a:solidFill>
                  <a:srgbClr val="305480"/>
                </a:solidFill>
              </a:rPr>
              <a:t>1.4. El personal de planta, a  contrata, Código del Trabajo, y a honorarios, con las correspondientes remuneraciones</a:t>
            </a:r>
            <a:endParaRPr lang="es-ES" sz="2300" dirty="0" smtClean="0">
              <a:solidFill>
                <a:srgbClr val="305480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390235572"/>
              </p:ext>
            </p:extLst>
          </p:nvPr>
        </p:nvGraphicFramePr>
        <p:xfrm>
          <a:off x="1619672" y="1700808"/>
          <a:ext cx="5472608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70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8532440" cy="1143000"/>
          </a:xfrm>
        </p:spPr>
        <p:txBody>
          <a:bodyPr/>
          <a:lstStyle/>
          <a:p>
            <a:pPr algn="l"/>
            <a:r>
              <a:rPr lang="es-ES" sz="2300" b="1" dirty="0" smtClean="0">
                <a:solidFill>
                  <a:srgbClr val="305480"/>
                </a:solidFill>
              </a:rPr>
              <a:t>1.4. El personal de planta, a  contrata, Código del Trabajo, y a honorarios, con las correspondientes remuneraciones</a:t>
            </a:r>
            <a:endParaRPr lang="es-ES" sz="2300" dirty="0" smtClean="0">
              <a:solidFill>
                <a:srgbClr val="30548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6599617"/>
              </p:ext>
            </p:extLst>
          </p:nvPr>
        </p:nvGraphicFramePr>
        <p:xfrm>
          <a:off x="414729" y="1484784"/>
          <a:ext cx="8316130" cy="459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50825" y="428625"/>
            <a:ext cx="8643938" cy="624073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6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600" b="1" dirty="0" smtClean="0">
                <a:solidFill>
                  <a:srgbClr val="305480"/>
                </a:solidFill>
              </a:rPr>
              <a:t>1.5. La </a:t>
            </a:r>
            <a:r>
              <a:rPr lang="es-ES" sz="2500" b="1" dirty="0" smtClean="0">
                <a:solidFill>
                  <a:srgbClr val="305480"/>
                </a:solidFill>
              </a:rPr>
              <a:t>contratación para el suministro de bienes muebles, para la prestación de servicios, para la ejecución de acciones de apoyo y para la ejecución de obras, y las contrataciones de estudio, asesorías  y consultorías</a:t>
            </a:r>
            <a:r>
              <a:rPr lang="es-ES" sz="4000" dirty="0" smtClean="0">
                <a:solidFill>
                  <a:srgbClr val="305480"/>
                </a:solidFill>
              </a:rPr>
              <a:t/>
            </a:r>
            <a:br>
              <a:rPr lang="es-ES" sz="4000" dirty="0" smtClean="0">
                <a:solidFill>
                  <a:srgbClr val="305480"/>
                </a:solidFill>
              </a:rPr>
            </a:br>
            <a:endParaRPr lang="es-ES" sz="4000" dirty="0" smtClean="0">
              <a:solidFill>
                <a:srgbClr val="30548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27024"/>
              </p:ext>
            </p:extLst>
          </p:nvPr>
        </p:nvGraphicFramePr>
        <p:xfrm>
          <a:off x="467544" y="2204864"/>
          <a:ext cx="8355906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79512" y="260648"/>
            <a:ext cx="8643938" cy="64293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8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574675" y="214738"/>
            <a:ext cx="8569325" cy="1143000"/>
          </a:xfrm>
        </p:spPr>
        <p:txBody>
          <a:bodyPr/>
          <a:lstStyle/>
          <a:p>
            <a:pPr algn="l"/>
            <a:r>
              <a:rPr lang="es-ES" sz="2300" b="1" dirty="0" smtClean="0">
                <a:solidFill>
                  <a:srgbClr val="305480"/>
                </a:solidFill>
              </a:rPr>
              <a:t>1.6. Las transferencias de fondos públicos que efectúen, sin contraprestación recíproca en bienes o servicios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036006"/>
              </p:ext>
            </p:extLst>
          </p:nvPr>
        </p:nvGraphicFramePr>
        <p:xfrm>
          <a:off x="628130" y="1268760"/>
          <a:ext cx="7890717" cy="503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51520" y="188640"/>
            <a:ext cx="8643938" cy="64293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80587" y="3861048"/>
            <a:ext cx="345638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b="1" dirty="0" smtClean="0"/>
              <a:t>Transferencias contempladasen los subtítulos 24 y 33 del clasificador presupuestario de ingresos y gastos (becas, subvención, formación de capital)</a:t>
            </a:r>
            <a:endParaRPr lang="es-CL" b="1" dirty="0"/>
          </a:p>
        </p:txBody>
      </p:sp>
      <p:sp>
        <p:nvSpPr>
          <p:cNvPr id="6" name="5 Flecha derecha"/>
          <p:cNvSpPr/>
          <p:nvPr/>
        </p:nvSpPr>
        <p:spPr>
          <a:xfrm>
            <a:off x="4211960" y="4905164"/>
            <a:ext cx="504056" cy="180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8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>
          <a:xfrm>
            <a:off x="395536" y="275928"/>
            <a:ext cx="8893175" cy="1143000"/>
          </a:xfrm>
        </p:spPr>
        <p:txBody>
          <a:bodyPr/>
          <a:lstStyle/>
          <a:p>
            <a:pPr algn="l"/>
            <a:r>
              <a:rPr lang="es-ES" sz="2300" b="1" dirty="0" smtClean="0">
                <a:solidFill>
                  <a:srgbClr val="305480"/>
                </a:solidFill>
              </a:rPr>
              <a:t>1.7. Los actos y resoluciones que tengan efectos sobre terceros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250825" y="260648"/>
            <a:ext cx="8643938" cy="6408713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989240777"/>
              </p:ext>
            </p:extLst>
          </p:nvPr>
        </p:nvGraphicFramePr>
        <p:xfrm>
          <a:off x="612354" y="1268760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49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67544" y="620688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u="sng" dirty="0" smtClean="0">
                <a:solidFill>
                  <a:schemeClr val="tx2"/>
                </a:solidFill>
              </a:rPr>
              <a:t>Actos y Resoluciones con Efectos sobre Terceros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  <a:noFill/>
        </p:spPr>
        <p:txBody>
          <a:bodyPr/>
          <a:lstStyle/>
          <a:p>
            <a:pPr lvl="0"/>
            <a:r>
              <a:rPr lang="es-ES" sz="1800" dirty="0" smtClean="0">
                <a:solidFill>
                  <a:schemeClr val="tx2"/>
                </a:solidFill>
              </a:rPr>
              <a:t>Patentes comerciales (tales como de alcoholes, industriales, profesionales)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Permisos municipales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Derechos municipales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Concesiones</a:t>
            </a:r>
            <a:r>
              <a:rPr lang="es-ES" sz="1800" dirty="0" smtClean="0"/>
              <a:t>, </a:t>
            </a:r>
            <a:r>
              <a:rPr lang="es-ES" sz="1800" dirty="0" smtClean="0">
                <a:solidFill>
                  <a:schemeClr val="tx2"/>
                </a:solidFill>
              </a:rPr>
              <a:t>tales como las territoriales, de servicios y de administración,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Permisos de obra, tales como los de aprobación de anteproyecto de edificación, de obra nueva, de ampliación y certificados de recepción definitiva 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Concursos públicos de personal municipal.</a:t>
            </a:r>
          </a:p>
          <a:p>
            <a:pPr lvl="0"/>
            <a:endParaRPr lang="es-ES" sz="1800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es-ES" sz="1800" dirty="0" smtClean="0">
                <a:solidFill>
                  <a:schemeClr val="tx2"/>
                </a:solidFill>
              </a:rPr>
              <a:t>                                </a:t>
            </a:r>
            <a:r>
              <a:rPr lang="es-ES" sz="2000" b="1" dirty="0" smtClean="0">
                <a:solidFill>
                  <a:schemeClr val="tx2"/>
                </a:solidFill>
              </a:rPr>
              <a:t>Actas del Concejo Municipal</a:t>
            </a:r>
          </a:p>
          <a:p>
            <a:pPr>
              <a:buNone/>
            </a:pPr>
            <a:endParaRPr lang="es-ES" sz="16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es-ES" sz="16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s-CL" sz="1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9512" y="260648"/>
            <a:ext cx="8643938" cy="62646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259632" y="55892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CL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574675" y="214738"/>
            <a:ext cx="8245797" cy="1054022"/>
          </a:xfrm>
        </p:spPr>
        <p:txBody>
          <a:bodyPr/>
          <a:lstStyle/>
          <a:p>
            <a:pPr algn="l"/>
            <a:r>
              <a:rPr lang="es-ES" sz="2400" b="1" dirty="0">
                <a:solidFill>
                  <a:srgbClr val="305480"/>
                </a:solidFill>
              </a:rPr>
              <a:t/>
            </a:r>
            <a:br>
              <a:rPr lang="es-ES" sz="2400" b="1" dirty="0">
                <a:solidFill>
                  <a:srgbClr val="305480"/>
                </a:solidFill>
              </a:rPr>
            </a:br>
            <a:r>
              <a:rPr lang="es-ES" sz="2400" b="1" dirty="0">
                <a:solidFill>
                  <a:srgbClr val="305480"/>
                </a:solidFill>
              </a:rPr>
              <a:t>1.8. Los trámites y requisitos que debe cumplir el interesado para tener acceso a los servicios del órgano</a:t>
            </a:r>
            <a:br>
              <a:rPr lang="es-ES" sz="2400" b="1" dirty="0">
                <a:solidFill>
                  <a:srgbClr val="305480"/>
                </a:solidFill>
              </a:rPr>
            </a:br>
            <a:endParaRPr lang="es-ES" sz="2300" b="1" dirty="0" smtClean="0">
              <a:solidFill>
                <a:srgbClr val="30548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818846"/>
              </p:ext>
            </p:extLst>
          </p:nvPr>
        </p:nvGraphicFramePr>
        <p:xfrm>
          <a:off x="628130" y="1268760"/>
          <a:ext cx="7890717" cy="5031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51520" y="188640"/>
            <a:ext cx="8643938" cy="64293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880587" y="3861048"/>
            <a:ext cx="345638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419" b="1" dirty="0" smtClean="0"/>
              <a:t>Informar requisitos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b="1" dirty="0" smtClean="0"/>
              <a:t>Si se puede realizar en linea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b="1" dirty="0" smtClean="0"/>
              <a:t>Gratuidad o 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CL" b="1" dirty="0" smtClean="0"/>
              <a:t>L</a:t>
            </a:r>
            <a:r>
              <a:rPr lang="es-419" b="1" dirty="0" smtClean="0"/>
              <a:t>ugar de realización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419" b="1" dirty="0" smtClean="0"/>
              <a:t>Link a mayor información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4211960" y="4905164"/>
            <a:ext cx="504056" cy="18002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82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u="sng" dirty="0" smtClean="0">
                <a:solidFill>
                  <a:srgbClr val="002060"/>
                </a:solidFill>
              </a:rPr>
              <a:t>Trámites y requisitos para los servicios municipales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25144"/>
          </a:xfrm>
        </p:spPr>
        <p:txBody>
          <a:bodyPr/>
          <a:lstStyle/>
          <a:p>
            <a:pPr lvl="0"/>
            <a:endParaRPr lang="es-ES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Obtener o renovar licencia de conducir.</a:t>
            </a:r>
          </a:p>
          <a:p>
            <a:pPr lvl="0"/>
            <a:endParaRPr lang="es-ES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Obtener permiso de circulación.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Obtener permiso para comercio de ambulantes.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Obtener la confección de informe social, en el caso de deudores de agua potable.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Obtener la limpieza de </a:t>
            </a:r>
            <a:r>
              <a:rPr lang="es-ES" sz="1800" dirty="0" err="1" smtClean="0">
                <a:solidFill>
                  <a:schemeClr val="tx2"/>
                </a:solidFill>
              </a:rPr>
              <a:t>microbasurales</a:t>
            </a:r>
            <a:r>
              <a:rPr lang="es-ES" sz="1800" smtClean="0">
                <a:solidFill>
                  <a:schemeClr val="tx2"/>
                </a:solidFill>
              </a:rPr>
              <a:t>.</a:t>
            </a:r>
            <a:endParaRPr lang="es-ES" sz="1800" dirty="0" smtClean="0">
              <a:solidFill>
                <a:schemeClr val="tx2"/>
              </a:solidFill>
            </a:endParaRP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Solicitud de confección de Ficha de Protección Social.</a:t>
            </a:r>
            <a:endParaRPr lang="es-CL" sz="1800" dirty="0" smtClean="0">
              <a:solidFill>
                <a:schemeClr val="tx2"/>
              </a:solidFill>
            </a:endParaRP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endParaRPr lang="es-ES" sz="1800" dirty="0" smtClean="0">
              <a:solidFill>
                <a:schemeClr val="tx2"/>
              </a:solidFill>
            </a:endParaRPr>
          </a:p>
          <a:p>
            <a:pPr lvl="0"/>
            <a:endParaRPr lang="es-ES" sz="18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s-ES" sz="1600" dirty="0" smtClean="0">
              <a:solidFill>
                <a:schemeClr val="tx2"/>
              </a:solidFill>
            </a:endParaRPr>
          </a:p>
          <a:p>
            <a:pPr lvl="1">
              <a:buFont typeface="Wingdings" pitchFamily="2" charset="2"/>
              <a:buChar char="v"/>
            </a:pPr>
            <a:endParaRPr lang="es-ES" sz="1600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s-CL" sz="1800" dirty="0"/>
          </a:p>
        </p:txBody>
      </p:sp>
      <p:sp>
        <p:nvSpPr>
          <p:cNvPr id="4" name="3 Rectángulo redondeado"/>
          <p:cNvSpPr/>
          <p:nvPr/>
        </p:nvSpPr>
        <p:spPr>
          <a:xfrm>
            <a:off x="179512" y="260648"/>
            <a:ext cx="8643938" cy="62646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80112" y="1628800"/>
            <a:ext cx="2282423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868144" y="4149080"/>
            <a:ext cx="246888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664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507108" y="188640"/>
            <a:ext cx="81327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sz="3600" b="1" dirty="0" smtClean="0">
                <a:solidFill>
                  <a:schemeClr val="tx2"/>
                </a:solidFill>
              </a:rPr>
              <a:t/>
            </a:r>
            <a:br>
              <a:rPr lang="es-CL" sz="3600" b="1" dirty="0" smtClean="0">
                <a:solidFill>
                  <a:schemeClr val="tx2"/>
                </a:solidFill>
              </a:rPr>
            </a:br>
            <a:r>
              <a:rPr lang="es-CL" sz="3100" b="1" dirty="0" smtClean="0">
                <a:solidFill>
                  <a:schemeClr val="tx2"/>
                </a:solidFill>
              </a:rPr>
              <a:t>¿En qué consiste la Transparencia Activa (TA)</a:t>
            </a:r>
            <a:r>
              <a:rPr lang="es-CL" sz="2900" b="1" dirty="0" smtClean="0">
                <a:solidFill>
                  <a:schemeClr val="tx2"/>
                </a:solidFill>
              </a:rPr>
              <a:t>?</a:t>
            </a:r>
            <a:br>
              <a:rPr lang="es-CL" sz="2900" b="1" dirty="0" smtClean="0">
                <a:solidFill>
                  <a:schemeClr val="tx2"/>
                </a:solidFill>
              </a:rPr>
            </a:br>
            <a:endParaRPr lang="es-CL" sz="29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901032"/>
              </p:ext>
            </p:extLst>
          </p:nvPr>
        </p:nvGraphicFramePr>
        <p:xfrm>
          <a:off x="225287" y="1268760"/>
          <a:ext cx="8388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251520" y="404664"/>
            <a:ext cx="8643938" cy="597666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2656" y="548680"/>
            <a:ext cx="828027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500" b="1" dirty="0" smtClean="0">
                <a:solidFill>
                  <a:srgbClr val="305480"/>
                </a:solidFill>
              </a:rPr>
              <a:t>1.9. El diseño, montos asignados y criterio de accesos a los programas de subsidios y otros beneficios, y las nóminas de beneficiarios de los programas sociales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978401"/>
              </p:ext>
            </p:extLst>
          </p:nvPr>
        </p:nvGraphicFramePr>
        <p:xfrm>
          <a:off x="323528" y="1772816"/>
          <a:ext cx="8568952" cy="471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50825" y="428625"/>
            <a:ext cx="8643938" cy="624073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2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b="1" u="sng" dirty="0" smtClean="0">
                <a:solidFill>
                  <a:srgbClr val="002060"/>
                </a:solidFill>
              </a:rPr>
              <a:t>Beneficios Otorgados Directamente por la Municipalidad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25144"/>
          </a:xfrm>
        </p:spPr>
        <p:txBody>
          <a:bodyPr/>
          <a:lstStyle/>
          <a:p>
            <a:pPr lvl="0"/>
            <a:endParaRPr lang="es-ES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Becas Municipales, tales como de beneficio de transporte escolar, becas de apoyo a la educación, entrega de útiles escolares y uniformes.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Devolución de derechos municipales de aseo domiciliario. 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Subsidio para compra de medicamentos.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Otorgamiento de medicamentos.</a:t>
            </a:r>
          </a:p>
          <a:p>
            <a:pPr lvl="0"/>
            <a:endParaRPr lang="es-CL" sz="1800" dirty="0" smtClean="0">
              <a:solidFill>
                <a:schemeClr val="tx2"/>
              </a:solidFill>
            </a:endParaRPr>
          </a:p>
          <a:p>
            <a:pPr lvl="0"/>
            <a:r>
              <a:rPr lang="es-ES" sz="1800" dirty="0" smtClean="0">
                <a:solidFill>
                  <a:schemeClr val="tx2"/>
                </a:solidFill>
              </a:rPr>
              <a:t>Beneficios de turismo para el adulto mayor.</a:t>
            </a:r>
          </a:p>
          <a:p>
            <a:pPr lvl="0">
              <a:buNone/>
            </a:pPr>
            <a:endParaRPr lang="es-ES" sz="1800" dirty="0">
              <a:solidFill>
                <a:schemeClr val="tx2"/>
              </a:solidFill>
            </a:endParaRPr>
          </a:p>
          <a:p>
            <a:pPr lvl="0">
              <a:buNone/>
            </a:pPr>
            <a:endParaRPr lang="es-ES" sz="1800" dirty="0">
              <a:solidFill>
                <a:schemeClr val="tx2"/>
              </a:solidFill>
            </a:endParaRPr>
          </a:p>
          <a:p>
            <a:pPr lvl="0">
              <a:buNone/>
            </a:pPr>
            <a:endParaRPr lang="es-ES" sz="1800" dirty="0" smtClean="0">
              <a:solidFill>
                <a:schemeClr val="tx2"/>
              </a:solidFill>
            </a:endParaRPr>
          </a:p>
          <a:p>
            <a:pPr lvl="0">
              <a:buNone/>
            </a:pPr>
            <a:r>
              <a:rPr lang="es-ES" sz="1800" dirty="0" smtClean="0">
                <a:solidFill>
                  <a:schemeClr val="tx2"/>
                </a:solidFill>
              </a:rPr>
              <a:t>                        </a:t>
            </a:r>
            <a:r>
              <a:rPr lang="es-ES" sz="2000" b="1" dirty="0" err="1" smtClean="0">
                <a:solidFill>
                  <a:schemeClr val="tx2"/>
                </a:solidFill>
              </a:rPr>
              <a:t>PADIS</a:t>
            </a:r>
            <a:r>
              <a:rPr lang="es-ES" sz="2000" b="1" dirty="0" smtClean="0">
                <a:solidFill>
                  <a:schemeClr val="tx2"/>
                </a:solidFill>
              </a:rPr>
              <a:t>, SUBSIDIOS </a:t>
            </a:r>
            <a:r>
              <a:rPr lang="es-ES" sz="2000" b="1" dirty="0" err="1" smtClean="0">
                <a:solidFill>
                  <a:schemeClr val="tx2"/>
                </a:solidFill>
              </a:rPr>
              <a:t>MINVU</a:t>
            </a:r>
            <a:r>
              <a:rPr lang="es-ES" sz="2000" b="1" dirty="0" smtClean="0">
                <a:solidFill>
                  <a:schemeClr val="tx2"/>
                </a:solidFill>
              </a:rPr>
              <a:t>, BECA PRESIDENTE DE LA REPÚBLICA</a:t>
            </a:r>
            <a:r>
              <a:rPr lang="es-ES" sz="1800" dirty="0" smtClean="0">
                <a:solidFill>
                  <a:schemeClr val="tx2"/>
                </a:solidFill>
              </a:rPr>
              <a:t> </a:t>
            </a:r>
            <a:endParaRPr lang="es-CL" sz="1800" dirty="0" smtClean="0">
              <a:solidFill>
                <a:schemeClr val="tx2"/>
              </a:solidFill>
            </a:endParaRPr>
          </a:p>
          <a:p>
            <a:pPr lvl="0"/>
            <a:endParaRPr lang="es-ES" sz="1800" dirty="0" smtClean="0">
              <a:solidFill>
                <a:schemeClr val="tx2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79512" y="260648"/>
            <a:ext cx="8643938" cy="6264696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1115616" y="587727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CL" b="1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372200" y="2132856"/>
            <a:ext cx="213594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80112" y="4149080"/>
            <a:ext cx="1728192" cy="169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54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08720"/>
            <a:ext cx="8143875" cy="500063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>
                <a:solidFill>
                  <a:srgbClr val="305480"/>
                </a:solidFill>
              </a:rPr>
              <a:t>1.10. Los Mecanismos de Participación Ciudadana</a:t>
            </a:r>
            <a:r>
              <a:rPr lang="es-ES" sz="4000" b="1" u="sng" dirty="0" smtClean="0">
                <a:solidFill>
                  <a:srgbClr val="305480"/>
                </a:solidFill>
              </a:rPr>
              <a:t/>
            </a:r>
            <a:br>
              <a:rPr lang="es-ES" sz="4000" b="1" u="sng" dirty="0" smtClean="0">
                <a:solidFill>
                  <a:srgbClr val="305480"/>
                </a:solidFill>
              </a:rPr>
            </a:br>
            <a:endParaRPr lang="es-ES" sz="4000" dirty="0" smtClean="0">
              <a:solidFill>
                <a:srgbClr val="30548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387584"/>
              </p:ext>
            </p:extLst>
          </p:nvPr>
        </p:nvGraphicFramePr>
        <p:xfrm>
          <a:off x="323527" y="1052736"/>
          <a:ext cx="85712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50825" y="428625"/>
            <a:ext cx="8643938" cy="602471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6858000"/>
            <a:ext cx="6912768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s-CL" b="1" dirty="0" smtClean="0">
                <a:solidFill>
                  <a:srgbClr val="305480"/>
                </a:solidFill>
                <a:cs typeface="Arial" charset="0"/>
              </a:rPr>
              <a:t> Ordenanza Municipal ( Art. 93 </a:t>
            </a:r>
            <a:r>
              <a:rPr lang="es-CL" b="1" dirty="0" err="1" smtClean="0">
                <a:solidFill>
                  <a:srgbClr val="305480"/>
                </a:solidFill>
                <a:cs typeface="Arial" charset="0"/>
              </a:rPr>
              <a:t>LOCM</a:t>
            </a:r>
            <a:r>
              <a:rPr lang="es-CL" b="1" dirty="0" smtClean="0">
                <a:solidFill>
                  <a:srgbClr val="305480"/>
                </a:solidFill>
                <a:cs typeface="Arial" charset="0"/>
              </a:rPr>
              <a:t>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s-CL" b="1" dirty="0" smtClean="0">
                <a:solidFill>
                  <a:srgbClr val="305480"/>
                </a:solidFill>
                <a:cs typeface="Arial" charset="0"/>
              </a:rPr>
              <a:t> Atención Primaria de Salud ( Consejos de Desarrollo Local de Salud)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s-CL" b="1" dirty="0" smtClean="0">
                <a:solidFill>
                  <a:srgbClr val="305480"/>
                </a:solidFill>
                <a:cs typeface="Arial" charset="0"/>
              </a:rPr>
              <a:t> Educación Municipalizada (Consejos Escolares)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92924" y="1628800"/>
            <a:ext cx="1503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 smtClean="0"/>
              <a:t>Mecanismos</a:t>
            </a:r>
          </a:p>
          <a:p>
            <a:pPr algn="ctr"/>
            <a:r>
              <a:rPr lang="es-419" b="1" dirty="0" smtClean="0"/>
              <a:t>Participación ciudadana</a:t>
            </a:r>
            <a:endParaRPr lang="es-CL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7" y="3180387"/>
            <a:ext cx="1503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200" b="1" dirty="0" smtClean="0"/>
              <a:t>Consejo Consultivo</a:t>
            </a:r>
            <a:endParaRPr lang="es-CL" sz="2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621" y="4742723"/>
            <a:ext cx="1503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/>
              <a:t>Norma General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10323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1532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>
                <a:solidFill>
                  <a:srgbClr val="305480"/>
                </a:solidFill>
              </a:rPr>
              <a:t>1.11. La información sobre el presupuesto asignado, así como los informes sobre su ejecución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847266"/>
              </p:ext>
            </p:extLst>
          </p:nvPr>
        </p:nvGraphicFramePr>
        <p:xfrm>
          <a:off x="1287017" y="1124743"/>
          <a:ext cx="6402287" cy="505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179512" y="260648"/>
            <a:ext cx="8643938" cy="64293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43745" y="619895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Se deben incluir los recursos SEP</a:t>
            </a:r>
            <a:endParaRPr lang="es-C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392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8569325" cy="1215008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>
                <a:solidFill>
                  <a:srgbClr val="305480"/>
                </a:solidFill>
              </a:rPr>
              <a:t>1.12. Los resultados de las auditorías al ejercicio presupuestario del respectivo órgano y, en su caso, las aclaraciones que procedan</a:t>
            </a:r>
            <a:br>
              <a:rPr lang="es-ES" sz="2500" b="1" dirty="0" smtClean="0">
                <a:solidFill>
                  <a:srgbClr val="305480"/>
                </a:solidFill>
              </a:rPr>
            </a:br>
            <a:endParaRPr lang="es-ES" sz="2500" b="1" dirty="0" smtClean="0">
              <a:solidFill>
                <a:srgbClr val="30548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51520" y="476672"/>
            <a:ext cx="8643938" cy="602471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74868659"/>
              </p:ext>
            </p:extLst>
          </p:nvPr>
        </p:nvGraphicFramePr>
        <p:xfrm>
          <a:off x="827584" y="1916832"/>
          <a:ext cx="7056784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9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3225" y="476672"/>
            <a:ext cx="82867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600" b="1" dirty="0" smtClean="0">
                <a:solidFill>
                  <a:srgbClr val="305480"/>
                </a:solidFill>
              </a:rPr>
              <a:t>1.13. </a:t>
            </a:r>
            <a:r>
              <a:rPr lang="es-ES" sz="2500" b="1" dirty="0" smtClean="0">
                <a:solidFill>
                  <a:srgbClr val="305480"/>
                </a:solidFill>
              </a:rPr>
              <a:t>Todas las entidades en que tengan participación, representación e intervención, cualquiera sea su naturaleza y el fundamento normativo</a:t>
            </a:r>
            <a:r>
              <a:rPr lang="es-ES" sz="2500" b="1" dirty="0" smtClean="0"/>
              <a:t> </a:t>
            </a:r>
            <a:br>
              <a:rPr lang="es-ES" sz="2500" b="1" dirty="0" smtClean="0"/>
            </a:br>
            <a:endParaRPr lang="es-ES" sz="2500" b="1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640088"/>
              </p:ext>
            </p:extLst>
          </p:nvPr>
        </p:nvGraphicFramePr>
        <p:xfrm>
          <a:off x="394371" y="1700808"/>
          <a:ext cx="8496944" cy="4597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47377" y="332656"/>
            <a:ext cx="8643938" cy="6168727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600" b="1" dirty="0" smtClean="0">
                <a:solidFill>
                  <a:srgbClr val="305480"/>
                </a:solidFill>
              </a:rPr>
              <a:t>1.14. </a:t>
            </a:r>
            <a:r>
              <a:rPr lang="es-ES" sz="2500" b="1" dirty="0" smtClean="0">
                <a:solidFill>
                  <a:srgbClr val="305480"/>
                </a:solidFill>
              </a:rPr>
              <a:t>Antecedentes preparatorios de normas jurídicas que afecten a empresas de menor tamaño</a:t>
            </a:r>
            <a:r>
              <a:rPr lang="es-ES" sz="2500" b="1" dirty="0" smtClean="0"/>
              <a:t> </a:t>
            </a:r>
            <a:br>
              <a:rPr lang="es-ES" sz="2500" b="1" dirty="0" smtClean="0"/>
            </a:br>
            <a:endParaRPr lang="es-ES" sz="2500" b="1" dirty="0" smtClean="0"/>
          </a:p>
        </p:txBody>
      </p:sp>
      <p:sp>
        <p:nvSpPr>
          <p:cNvPr id="5" name="4 Rectángulo redondeado"/>
          <p:cNvSpPr/>
          <p:nvPr/>
        </p:nvSpPr>
        <p:spPr>
          <a:xfrm>
            <a:off x="250825" y="428625"/>
            <a:ext cx="8643938" cy="6168727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195736" y="37170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CL" b="1" dirty="0">
              <a:solidFill>
                <a:prstClr val="black"/>
              </a:solidFill>
              <a:cs typeface="Arial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576716220"/>
              </p:ext>
            </p:extLst>
          </p:nvPr>
        </p:nvGraphicFramePr>
        <p:xfrm>
          <a:off x="827584" y="1545662"/>
          <a:ext cx="7632848" cy="447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84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0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 smtClean="0"/>
              <a:t>                  </a:t>
            </a:r>
            <a:r>
              <a:rPr lang="es-ES" sz="2500" b="1" u="sng" dirty="0" smtClean="0">
                <a:solidFill>
                  <a:srgbClr val="305480"/>
                </a:solidFill>
              </a:rPr>
              <a:t>OTRAS PRECISIONES</a:t>
            </a:r>
            <a:r>
              <a:rPr lang="es-ES" sz="2500" b="1" dirty="0" smtClean="0"/>
              <a:t/>
            </a:r>
            <a:br>
              <a:rPr lang="es-ES" sz="2500" b="1" dirty="0" smtClean="0"/>
            </a:br>
            <a:endParaRPr lang="es-ES" sz="2500" b="1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250825" y="428625"/>
            <a:ext cx="8643938" cy="6168727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pic>
        <p:nvPicPr>
          <p:cNvPr id="9218" name="Picture 2" descr="http://us.cdn3.123rf.com/168nwm/ostill/ostill1112/ostill111200884/11752613-un-hombre-de-negocios-caucasico-gesto-de-senalar-la-silueta-equipo-de-computacion-en-el-estudio-ai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81128"/>
            <a:ext cx="1728192" cy="1296144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2699792" y="4725144"/>
            <a:ext cx="5688632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rgbClr val="1F497D"/>
                </a:solidFill>
                <a:cs typeface="Arial" charset="0"/>
              </a:rPr>
              <a:t>Ampliación de la Transparencia Activa /Otros Antecedentes.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s-CL" sz="1600" b="1" dirty="0" smtClean="0">
              <a:solidFill>
                <a:srgbClr val="1F497D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rgbClr val="1F497D"/>
                </a:solidFill>
                <a:cs typeface="Arial" charset="0"/>
              </a:rPr>
              <a:t>Restricciones de Uso.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</a:pPr>
            <a:endParaRPr lang="es-CL" sz="1600" b="1" dirty="0" smtClean="0">
              <a:solidFill>
                <a:srgbClr val="1F497D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s-ES" sz="1600" b="1" dirty="0" smtClean="0">
                <a:solidFill>
                  <a:srgbClr val="1F497D"/>
                </a:solidFill>
                <a:cs typeface="Arial" charset="0"/>
              </a:rPr>
              <a:t>Link a páginas webs de terceros.</a:t>
            </a:r>
            <a:endParaRPr lang="es-CL" sz="1600" b="1" dirty="0" smtClean="0">
              <a:solidFill>
                <a:srgbClr val="1F497D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CL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220" name="Picture 4" descr="http://us.cdn4.123rf.com/168nwm/ostill/ostill1112/ostill111200890/11752606-one-caucasian-business-man-face-silhouette-with-computer-screen-display-portrait-in-studio-isolated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1824203" cy="136815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627784" y="2708920"/>
            <a:ext cx="5760640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s-ES" sz="16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ES" sz="1600" b="1" dirty="0" smtClean="0">
                <a:solidFill>
                  <a:srgbClr val="1F497D"/>
                </a:solidFill>
                <a:cs typeface="Arial" charset="0"/>
              </a:rPr>
              <a:t>Link directo en TA:</a:t>
            </a:r>
            <a:endParaRPr lang="es-CL" sz="1600" b="1" dirty="0" smtClean="0">
              <a:solidFill>
                <a:srgbClr val="1F497D"/>
              </a:solidFill>
              <a:cs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4F81BD"/>
                </a:solidFill>
                <a:cs typeface="Arial" charset="0"/>
              </a:rPr>
              <a:t>Formulario solicitudes de acceso a información.</a:t>
            </a:r>
            <a:endParaRPr lang="es-CL" sz="1600" b="1" dirty="0" smtClean="0">
              <a:solidFill>
                <a:srgbClr val="4F81BD"/>
              </a:solidFill>
              <a:cs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4F81BD"/>
                </a:solidFill>
                <a:cs typeface="Arial" charset="0"/>
              </a:rPr>
              <a:t>Índice de actos y documentos calificados como secretos o reservados.</a:t>
            </a:r>
            <a:endParaRPr lang="es-CL" sz="1600" b="1" dirty="0" smtClean="0">
              <a:solidFill>
                <a:srgbClr val="4F81BD"/>
              </a:solidFill>
              <a:cs typeface="Arial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4F81BD"/>
                </a:solidFill>
                <a:cs typeface="Arial" charset="0"/>
              </a:rPr>
              <a:t>Acto administrativo que fija los costos directos de reproducción.</a:t>
            </a:r>
            <a:endParaRPr lang="es-CL" sz="1600" b="1" dirty="0" smtClean="0">
              <a:solidFill>
                <a:srgbClr val="4F81BD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CL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9222" name="Picture 6" descr="http://us.cdn2.123rf.com/168nwm/ostill/ostill1204/ostill120400024/13339232-one-caucasian-business-man-pointing-gesture-computer-computing-silhouette-in-studio-isolated-on-wh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1600200" cy="120015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2483768" y="1196752"/>
            <a:ext cx="5688632" cy="188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s-CL" sz="16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s-CL" sz="1600" b="1" dirty="0" smtClean="0">
                <a:solidFill>
                  <a:srgbClr val="1F497D"/>
                </a:solidFill>
                <a:cs typeface="Arial" charset="0"/>
              </a:rPr>
              <a:t>Información Histórica – Regla General //Excepción: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4F81BD"/>
                </a:solidFill>
                <a:cs typeface="Arial" charset="0"/>
              </a:rPr>
              <a:t>Actos y documentos publicados en el Diario Oficial.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4F81BD"/>
                </a:solidFill>
                <a:cs typeface="Arial" charset="0"/>
              </a:rPr>
              <a:t>Actos con efectos sobre terceros.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L" sz="1600" b="1" dirty="0" smtClean="0">
                <a:solidFill>
                  <a:srgbClr val="4F81BD"/>
                </a:solidFill>
                <a:cs typeface="Arial" charset="0"/>
              </a:rPr>
              <a:t>Resultados de las auditorías al ejercicio presupuestario</a:t>
            </a:r>
            <a:r>
              <a:rPr lang="es-CL" sz="1600" dirty="0" smtClean="0">
                <a:solidFill>
                  <a:srgbClr val="4F81BD"/>
                </a:solidFill>
                <a:cs typeface="Arial" charset="0"/>
              </a:rPr>
              <a:t>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CL" sz="1600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s-CL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accent1"/>
                </a:solidFill>
              </a:rPr>
              <a:t>¿Cómo se fiscaliza la Transparencia Activa?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808"/>
            <a:ext cx="8606730" cy="410445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lvl="1" indent="-342900" algn="just">
              <a:buFontTx/>
              <a:buChar char="•"/>
            </a:pPr>
            <a:endParaRPr lang="es-ES" b="1" dirty="0" smtClean="0">
              <a:solidFill>
                <a:schemeClr val="tx2"/>
              </a:solidFill>
            </a:endParaRPr>
          </a:p>
          <a:p>
            <a:pPr marL="342900" lvl="1" indent="-342900" algn="just">
              <a:buFontTx/>
              <a:buChar char="•"/>
            </a:pPr>
            <a:r>
              <a:rPr lang="es-ES" b="1" dirty="0" smtClean="0">
                <a:solidFill>
                  <a:schemeClr val="tx2"/>
                </a:solidFill>
              </a:rPr>
              <a:t>Ciudadano</a:t>
            </a:r>
          </a:p>
          <a:p>
            <a:pPr marL="742950" lvl="2" indent="-342900" algn="just"/>
            <a:r>
              <a:rPr lang="es-ES" dirty="0" smtClean="0">
                <a:solidFill>
                  <a:schemeClr val="tx2"/>
                </a:solidFill>
              </a:rPr>
              <a:t>Reclamo de cualquier persona (arts. 8 y 24)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800" b="1" dirty="0" smtClean="0">
                <a:solidFill>
                  <a:schemeClr val="tx2"/>
                </a:solidFill>
              </a:rPr>
              <a:t>Consejo para la Transparencia</a:t>
            </a:r>
          </a:p>
          <a:p>
            <a:pPr marL="742950" lvl="2" indent="-342900" algn="just"/>
            <a:r>
              <a:rPr lang="es-ES" dirty="0" smtClean="0">
                <a:solidFill>
                  <a:schemeClr val="tx2"/>
                </a:solidFill>
              </a:rPr>
              <a:t>Procesos de Fiscalización (modelo de cumplimiento)</a:t>
            </a:r>
            <a:endParaRPr lang="es-CL" dirty="0" smtClean="0">
              <a:solidFill>
                <a:schemeClr val="tx2"/>
              </a:solidFill>
            </a:endParaRPr>
          </a:p>
          <a:p>
            <a:pPr marL="742950" lvl="2" indent="-342900" algn="just"/>
            <a:r>
              <a:rPr lang="es-ES" dirty="0" smtClean="0">
                <a:solidFill>
                  <a:schemeClr val="tx2"/>
                </a:solidFill>
              </a:rPr>
              <a:t>De oficio (Arts. 32 y 33 letra a)</a:t>
            </a:r>
          </a:p>
          <a:p>
            <a:pPr marL="742950" lvl="2" indent="-342900" algn="just"/>
            <a:endParaRPr lang="es-ES" b="1" dirty="0" smtClean="0">
              <a:solidFill>
                <a:schemeClr val="tx2"/>
              </a:solidFill>
            </a:endParaRPr>
          </a:p>
          <a:p>
            <a:pPr marL="1200150" lvl="3" indent="-342900" algn="just"/>
            <a:endParaRPr lang="es-ES" b="1" dirty="0" smtClean="0">
              <a:solidFill>
                <a:schemeClr val="tx2"/>
              </a:solidFill>
            </a:endParaRPr>
          </a:p>
          <a:p>
            <a:pPr marL="1200150" lvl="3" indent="-342900" algn="just"/>
            <a:endParaRPr lang="es-ES" b="1" dirty="0" smtClean="0">
              <a:solidFill>
                <a:schemeClr val="tx2"/>
              </a:solidFill>
            </a:endParaRPr>
          </a:p>
          <a:p>
            <a:pPr marL="1200150" lvl="3" indent="-342900" algn="just">
              <a:buFontTx/>
              <a:buNone/>
            </a:pPr>
            <a:endParaRPr lang="es-CL" dirty="0" smtClean="0"/>
          </a:p>
        </p:txBody>
      </p:sp>
      <p:sp>
        <p:nvSpPr>
          <p:cNvPr id="3" name="2 Rectángulo redondeado"/>
          <p:cNvSpPr/>
          <p:nvPr/>
        </p:nvSpPr>
        <p:spPr>
          <a:xfrm>
            <a:off x="250825" y="428625"/>
            <a:ext cx="8643938" cy="6096719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1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17" y="908720"/>
            <a:ext cx="9078283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pixabay.com/static/uploads/photo/2013/03/24/10/11/hand-96302_6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58394">
            <a:off x="3423137" y="4039232"/>
            <a:ext cx="1927197" cy="2491730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00535" y="188640"/>
            <a:ext cx="7772400" cy="503238"/>
          </a:xfrm>
        </p:spPr>
        <p:txBody>
          <a:bodyPr>
            <a:noAutofit/>
          </a:bodyPr>
          <a:lstStyle/>
          <a:p>
            <a:r>
              <a:rPr lang="es-ES" sz="3600" b="1" dirty="0" smtClean="0">
                <a:latin typeface="Book Antiqua" pitchFamily="18" charset="0"/>
                <a:hlinkClick r:id="rId4"/>
              </a:rPr>
              <a:t>www.e</a:t>
            </a:r>
            <a:r>
              <a:rPr lang="es-ES" sz="3600" b="1" dirty="0" smtClean="0">
                <a:solidFill>
                  <a:srgbClr val="0070C0"/>
                </a:solidFill>
                <a:latin typeface="Book Antiqua" pitchFamily="18" charset="0"/>
                <a:hlinkClick r:id="rId4"/>
              </a:rPr>
              <a:t>duca</a:t>
            </a:r>
            <a:r>
              <a:rPr lang="es-ES" sz="3600" b="1" dirty="0" smtClean="0">
                <a:latin typeface="Book Antiqua" pitchFamily="18" charset="0"/>
                <a:hlinkClick r:id="rId4"/>
              </a:rPr>
              <a:t>transparencia.cl</a:t>
            </a:r>
            <a:endParaRPr lang="es-CL" sz="3600" b="1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507108" y="332656"/>
            <a:ext cx="81327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sz="3200" b="1" dirty="0" smtClean="0">
                <a:solidFill>
                  <a:schemeClr val="tx2"/>
                </a:solidFill>
              </a:rPr>
              <a:t>Algunas consideraciones generales…</a:t>
            </a:r>
            <a:endParaRPr lang="es-CL" sz="3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15734"/>
              </p:ext>
            </p:extLst>
          </p:nvPr>
        </p:nvGraphicFramePr>
        <p:xfrm>
          <a:off x="649053" y="1556792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251520" y="404664"/>
            <a:ext cx="8643938" cy="597666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4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ip</a:t>
            </a:r>
            <a:endParaRPr lang="es-CL" dirty="0"/>
          </a:p>
        </p:txBody>
      </p:sp>
      <p:pic>
        <p:nvPicPr>
          <p:cNvPr id="5980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9"/>
            <a:ext cx="8208912" cy="615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138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1">
              <a:schemeClr val="accent6">
                <a:lumMod val="5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CuadroTexto"/>
          <p:cNvSpPr txBox="1"/>
          <p:nvPr/>
        </p:nvSpPr>
        <p:spPr>
          <a:xfrm>
            <a:off x="647700" y="3929063"/>
            <a:ext cx="8496300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700" b="1" spc="-15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INSTRUCCIÓN GENERAL N° 11</a:t>
            </a:r>
          </a:p>
          <a:p>
            <a:pPr>
              <a:defRPr/>
            </a:pPr>
            <a:r>
              <a:rPr lang="es-ES" sz="2000" b="1" spc="-150" dirty="0" smtClean="0">
                <a:solidFill>
                  <a:prstClr val="white"/>
                </a:solidFill>
                <a:latin typeface="Century Gothic" pitchFamily="34" charset="0"/>
                <a:cs typeface="Arial" charset="0"/>
              </a:rPr>
              <a:t>Sobre Transparencia Activa</a:t>
            </a:r>
            <a:endParaRPr lang="es-CL" sz="2000" b="1" spc="-150" dirty="0">
              <a:solidFill>
                <a:prstClr val="white"/>
              </a:solidFill>
              <a:latin typeface="Century Gothic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507108" y="404866"/>
            <a:ext cx="8132762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CL" sz="3600" b="1" dirty="0" smtClean="0">
                <a:solidFill>
                  <a:schemeClr val="tx2"/>
                </a:solidFill>
              </a:rPr>
              <a:t/>
            </a:r>
            <a:br>
              <a:rPr lang="es-CL" sz="3600" b="1" dirty="0" smtClean="0">
                <a:solidFill>
                  <a:schemeClr val="tx2"/>
                </a:solidFill>
              </a:rPr>
            </a:br>
            <a:r>
              <a:rPr lang="es-CL" sz="3100" b="1" dirty="0" smtClean="0">
                <a:solidFill>
                  <a:schemeClr val="tx2"/>
                </a:solidFill>
              </a:rPr>
              <a:t>Documentos que establecen la publicación de TA el Municipios, Corporaciones y Asociaciones.</a:t>
            </a:r>
            <a:endParaRPr lang="es-CL" sz="2700" dirty="0" smtClean="0">
              <a:solidFill>
                <a:schemeClr val="tx2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1520" y="404664"/>
            <a:ext cx="8643938" cy="597666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419" sz="2400" b="1" dirty="0" smtClean="0"/>
          </a:p>
          <a:p>
            <a:pPr algn="just"/>
            <a:r>
              <a:rPr lang="es-419" sz="2400" b="1" dirty="0" smtClean="0"/>
              <a:t>Oficio N°2079. </a:t>
            </a:r>
            <a:r>
              <a:rPr lang="es-419" sz="2400" dirty="0" smtClean="0"/>
              <a:t>Requiere a las Corporaciones Municipales ajusten sus procedimiento para dar cumplimiento a las normas de transparencia activa.</a:t>
            </a:r>
          </a:p>
          <a:p>
            <a:pPr marL="0" indent="0" algn="just">
              <a:buNone/>
            </a:pPr>
            <a:endParaRPr lang="es-419" sz="2400" dirty="0" smtClean="0"/>
          </a:p>
          <a:p>
            <a:pPr algn="just"/>
            <a:r>
              <a:rPr lang="es-419" sz="2400" b="1" dirty="0" smtClean="0"/>
              <a:t>Oficio N°00431</a:t>
            </a:r>
            <a:r>
              <a:rPr lang="es-419" sz="2400" dirty="0" smtClean="0"/>
              <a:t>. Precisa en el ámbito municipal el modo de cumplimiento de TA.</a:t>
            </a:r>
          </a:p>
          <a:p>
            <a:pPr algn="just"/>
            <a:endParaRPr lang="es-419" sz="2400" dirty="0"/>
          </a:p>
          <a:p>
            <a:pPr algn="just"/>
            <a:r>
              <a:rPr lang="es-419" sz="2400" b="1" dirty="0" smtClean="0"/>
              <a:t>Oficio N°1713. </a:t>
            </a:r>
            <a:r>
              <a:rPr lang="es-419" sz="2400" dirty="0" smtClean="0"/>
              <a:t>Complementa Oficio N°431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02685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134" t="10600" r="7867" b="6241"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" t="7483" r="7761" b="31860"/>
          <a:stretch/>
        </p:blipFill>
        <p:spPr bwMode="auto">
          <a:xfrm rot="21085635">
            <a:off x="146160" y="1369592"/>
            <a:ext cx="9270594" cy="4111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" t="7612" r="12821" b="25363"/>
          <a:stretch/>
        </p:blipFill>
        <p:spPr bwMode="auto">
          <a:xfrm rot="435689">
            <a:off x="304769" y="1163154"/>
            <a:ext cx="8953375" cy="482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11940" r="14925" b="5592"/>
          <a:stretch/>
        </p:blipFill>
        <p:spPr bwMode="auto">
          <a:xfrm>
            <a:off x="179512" y="585890"/>
            <a:ext cx="8800544" cy="5472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2919" y="620688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es-ES" sz="2900" b="1" dirty="0" smtClean="0"/>
              <a:t/>
            </a:r>
            <a:br>
              <a:rPr lang="es-ES" sz="2900" b="1" dirty="0" smtClean="0"/>
            </a:br>
            <a:r>
              <a:rPr lang="es-ES" sz="2600" b="1" dirty="0" smtClean="0">
                <a:solidFill>
                  <a:srgbClr val="305480"/>
                </a:solidFill>
              </a:rPr>
              <a:t>1. 1. </a:t>
            </a:r>
            <a:r>
              <a:rPr lang="es-ES" sz="2500" b="1" dirty="0" smtClean="0">
                <a:solidFill>
                  <a:srgbClr val="305480"/>
                </a:solidFill>
              </a:rPr>
              <a:t>Los actos y documentos del organismo que hayan sido objeto de publicación el Diario Oficial</a:t>
            </a:r>
            <a:r>
              <a:rPr lang="es-ES" sz="4000" b="1" u="sng" dirty="0" smtClean="0">
                <a:solidFill>
                  <a:srgbClr val="305480"/>
                </a:solidFill>
              </a:rPr>
              <a:t/>
            </a:r>
            <a:br>
              <a:rPr lang="es-ES" sz="4000" b="1" u="sng" dirty="0" smtClean="0">
                <a:solidFill>
                  <a:srgbClr val="305480"/>
                </a:solidFill>
              </a:rPr>
            </a:br>
            <a:endParaRPr lang="es-ES" sz="4000" dirty="0" smtClean="0">
              <a:solidFill>
                <a:srgbClr val="305480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323060"/>
              </p:ext>
            </p:extLst>
          </p:nvPr>
        </p:nvGraphicFramePr>
        <p:xfrm>
          <a:off x="285750" y="1340768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285750" y="285750"/>
            <a:ext cx="8643938" cy="64293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7562154"/>
              </p:ext>
            </p:extLst>
          </p:nvPr>
        </p:nvGraphicFramePr>
        <p:xfrm>
          <a:off x="575271" y="1556792"/>
          <a:ext cx="80648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3817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1058" y="332656"/>
            <a:ext cx="8424862" cy="1368127"/>
          </a:xfrm>
        </p:spPr>
        <p:txBody>
          <a:bodyPr>
            <a:normAutofit fontScale="90000"/>
          </a:bodyPr>
          <a:lstStyle/>
          <a:p>
            <a:pPr algn="l"/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600" b="1" dirty="0" smtClean="0">
                <a:solidFill>
                  <a:srgbClr val="305480"/>
                </a:solidFill>
              </a:rPr>
              <a:t>1.2. Las </a:t>
            </a:r>
            <a:r>
              <a:rPr lang="es-ES" sz="2500" b="1" dirty="0" smtClean="0">
                <a:solidFill>
                  <a:srgbClr val="305480"/>
                </a:solidFill>
              </a:rPr>
              <a:t>potestades, competencias, responsabilidades, funciones, atribuciones y/o tareas del organismo respectivo, y el marco normativo que le sea aplicable.</a:t>
            </a:r>
            <a:r>
              <a:rPr lang="es-ES" sz="4000" dirty="0" smtClean="0"/>
              <a:t/>
            </a:r>
            <a:br>
              <a:rPr lang="es-ES" sz="4000" dirty="0" smtClean="0"/>
            </a:br>
            <a:endParaRPr lang="es-ES" sz="4000" dirty="0" smtClean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738316"/>
              </p:ext>
            </p:extLst>
          </p:nvPr>
        </p:nvGraphicFramePr>
        <p:xfrm>
          <a:off x="539552" y="2132856"/>
          <a:ext cx="8277745" cy="433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251520" y="188640"/>
            <a:ext cx="8643938" cy="6429375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e Office">
  <a:themeElements>
    <a:clrScheme name="cpl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A78BB"/>
      </a:accent1>
      <a:accent2>
        <a:srgbClr val="B8CCE4"/>
      </a:accent2>
      <a:accent3>
        <a:srgbClr val="006871"/>
      </a:accent3>
      <a:accent4>
        <a:srgbClr val="0A96BC"/>
      </a:accent4>
      <a:accent5>
        <a:srgbClr val="17365D"/>
      </a:accent5>
      <a:accent6>
        <a:srgbClr val="DBE5F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plt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A78BB"/>
    </a:accent1>
    <a:accent2>
      <a:srgbClr val="B8CCE4"/>
    </a:accent2>
    <a:accent3>
      <a:srgbClr val="006871"/>
    </a:accent3>
    <a:accent4>
      <a:srgbClr val="0A96BC"/>
    </a:accent4>
    <a:accent5>
      <a:srgbClr val="17365D"/>
    </a:accent5>
    <a:accent6>
      <a:srgbClr val="DBE5F1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1495</Words>
  <Application>Microsoft Office PowerPoint</Application>
  <PresentationFormat>Presentación en pantalla (4:3)</PresentationFormat>
  <Paragraphs>262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30</vt:i4>
      </vt:variant>
    </vt:vector>
  </HeadingPairs>
  <TitlesOfParts>
    <vt:vector size="41" baseType="lpstr">
      <vt:lpstr>Arial</vt:lpstr>
      <vt:lpstr>Book Antiqua</vt:lpstr>
      <vt:lpstr>Calibri</vt:lpstr>
      <vt:lpstr>Century Gothic</vt:lpstr>
      <vt:lpstr>Courier New</vt:lpstr>
      <vt:lpstr>Malgun Gothic Semilight</vt:lpstr>
      <vt:lpstr>Wingdings</vt:lpstr>
      <vt:lpstr>1_Tema de Office</vt:lpstr>
      <vt:lpstr>4_Tema de Office</vt:lpstr>
      <vt:lpstr>5_Tema de Office</vt:lpstr>
      <vt:lpstr>6_Tema de Office</vt:lpstr>
      <vt:lpstr>Presentación de PowerPoint</vt:lpstr>
      <vt:lpstr> ¿En qué consiste la Transparencia Activa (TA)? </vt:lpstr>
      <vt:lpstr>Algunas consideraciones generales…</vt:lpstr>
      <vt:lpstr>Presentación de PowerPoint</vt:lpstr>
      <vt:lpstr> Documentos que establecen la publicación de TA el Municipios, Corporaciones y Asociaciones.</vt:lpstr>
      <vt:lpstr>Presentación de PowerPoint</vt:lpstr>
      <vt:lpstr>Presentación de PowerPoint</vt:lpstr>
      <vt:lpstr> 1. 1. Los actos y documentos del organismo que hayan sido objeto de publicación el Diario Oficial </vt:lpstr>
      <vt:lpstr>  1.2. Las potestades, competencias, responsabilidades, funciones, atribuciones y/o tareas del organismo respectivo, y el marco normativo que le sea aplicable. </vt:lpstr>
      <vt:lpstr>Marco Normativo Municipalidades</vt:lpstr>
      <vt:lpstr> 1.3. La estructura orgánica del organismo y las facultades, funciones y atribuciones de cada una de sus unidades u órganos internos </vt:lpstr>
      <vt:lpstr>1.4. El personal de planta, a  contrata, Código del Trabajo, y a honorarios, con las correspondientes remuneraciones</vt:lpstr>
      <vt:lpstr>1.4. El personal de planta, a  contrata, Código del Trabajo, y a honorarios, con las correspondientes remuneraciones</vt:lpstr>
      <vt:lpstr>   1.5. La contratación para el suministro de bienes muebles, para la prestación de servicios, para la ejecución de acciones de apoyo y para la ejecución de obras, y las contrataciones de estudio, asesorías  y consultorías </vt:lpstr>
      <vt:lpstr>1.6. Las transferencias de fondos públicos que efectúen, sin contraprestación recíproca en bienes o servicios</vt:lpstr>
      <vt:lpstr>1.7. Los actos y resoluciones que tengan efectos sobre terceros</vt:lpstr>
      <vt:lpstr>Actos y Resoluciones con Efectos sobre Terceros</vt:lpstr>
      <vt:lpstr> 1.8. Los trámites y requisitos que debe cumplir el interesado para tener acceso a los servicios del órgano </vt:lpstr>
      <vt:lpstr>Trámites y requisitos para los servicios municipales</vt:lpstr>
      <vt:lpstr>1.9. El diseño, montos asignados y criterio de accesos a los programas de subsidios y otros beneficios, y las nóminas de beneficiarios de los programas sociales</vt:lpstr>
      <vt:lpstr>Beneficios Otorgados Directamente por la Municipalidad</vt:lpstr>
      <vt:lpstr>1.10. Los Mecanismos de Participación Ciudadana </vt:lpstr>
      <vt:lpstr>1.11. La información sobre el presupuesto asignado, así como los informes sobre su ejecución </vt:lpstr>
      <vt:lpstr>1.12. Los resultados de las auditorías al ejercicio presupuestario del respectivo órgano y, en su caso, las aclaraciones que procedan </vt:lpstr>
      <vt:lpstr> 1.13. Todas las entidades en que tengan participación, representación e intervención, cualquiera sea su naturaleza y el fundamento normativo  </vt:lpstr>
      <vt:lpstr> 1.14. Antecedentes preparatorios de normas jurídicas que afecten a empresas de menor tamaño  </vt:lpstr>
      <vt:lpstr>                     OTRAS PRECISIONES </vt:lpstr>
      <vt:lpstr>¿Cómo se fiscaliza la Transparencia Activa?</vt:lpstr>
      <vt:lpstr>www.educatransparencia.cl</vt:lpstr>
      <vt:lpstr>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ifigueroa</dc:creator>
  <cp:lastModifiedBy>PC</cp:lastModifiedBy>
  <cp:revision>151</cp:revision>
  <dcterms:created xsi:type="dcterms:W3CDTF">2016-05-05T13:51:18Z</dcterms:created>
  <dcterms:modified xsi:type="dcterms:W3CDTF">2018-06-22T16:59:42Z</dcterms:modified>
</cp:coreProperties>
</file>